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1.xml" ContentType="application/vnd.openxmlformats-officedocument.presentationml.notesSlide+xml"/>
  <Override PartName="/ppt/slides/slide9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8.xml" ContentType="application/vnd.openxmlformats-officedocument.presentationml.slide+xml"/>
  <Override PartName="/docProps/app.xml" ContentType="application/vnd.openxmlformats-officedocument.extended-propertie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docProps/core.xml" ContentType="application/vnd.openxmlformats-package.core-properties+xml"/>
  <Override PartName="/ppt/viewProps.xml" ContentType="application/vnd.openxmlformats-officedocument.presentationml.viewProps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ableStyles.xml" ContentType="application/vnd.openxmlformats-officedocument.presentationml.tableStyles+xml"/>
  <Override PartName="/ppt/theme/theme1.xml" ContentType="application/vnd.openxmlformats-officedocument.them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1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2192000" cy="6858000"/>
  <p:notesSz cx="12192000" cy="6858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19" d="100"/>
          <a:sy n="119" d="100"/>
        </p:scale>
        <p:origin x="224" y="232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 /><Relationship Id="rId15" Type="http://schemas.openxmlformats.org/officeDocument/2006/relationships/tableStyles" Target="tableStyles.xml" /><Relationship Id="rId16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172511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936589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 </a:t>
            </a:r>
            <a:endParaRPr/>
          </a:p>
        </p:txBody>
      </p:sp>
      <p:sp>
        <p:nvSpPr>
          <p:cNvPr id="153089574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 bwMode="auto">
          <a:xfrm>
            <a:off x="435201" y="377371"/>
            <a:ext cx="11321596" cy="599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" name="BACKGROUND_IMAGE"/>
          <p:cNvSpPr>
            <a:spLocks noGrp="1"/>
          </p:cNvSpPr>
          <p:nvPr>
            <p:ph type="pic" sz="quarter" idx="10"/>
          </p:nvPr>
        </p:nvSpPr>
        <p:spPr bwMode="auto">
          <a:xfrm>
            <a:off x="6908573" y="377371"/>
            <a:ext cx="4848225" cy="598011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1" name="AVATAR_IMAGE"/>
          <p:cNvSpPr>
            <a:spLocks noGrp="1"/>
          </p:cNvSpPr>
          <p:nvPr>
            <p:ph type="pic" sz="quarter" idx="11"/>
          </p:nvPr>
        </p:nvSpPr>
        <p:spPr bwMode="auto">
          <a:xfrm>
            <a:off x="838200" y="5365257"/>
            <a:ext cx="349805" cy="35500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pPr>
              <a:defRPr/>
            </a:pPr>
            <a:endParaRPr lang="ru-RU"/>
          </a:p>
          <a:p>
            <a:pPr>
              <a:defRPr/>
            </a:pPr>
            <a:endParaRPr lang="ru-RU"/>
          </a:p>
        </p:txBody>
      </p:sp>
      <p:sp>
        <p:nvSpPr>
          <p:cNvPr id="30" name="HEADER"/>
          <p:cNvSpPr>
            <a:spLocks noGrp="1"/>
          </p:cNvSpPr>
          <p:nvPr>
            <p:ph type="title" hasCustomPrompt="1"/>
          </p:nvPr>
        </p:nvSpPr>
        <p:spPr bwMode="auto">
          <a:xfrm>
            <a:off x="838200" y="933826"/>
            <a:ext cx="5105400" cy="1480458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</a:lstStyle>
          <a:p>
            <a:pPr>
              <a:defRPr/>
            </a:pPr>
            <a:r>
              <a:rPr lang="en-US"/>
              <a:t>{{T_HEADER}}</a:t>
            </a:r>
            <a:br>
              <a:rPr lang="en-US"/>
            </a:br>
            <a:br>
              <a:rPr lang="en-US"/>
            </a:br>
            <a:endParaRPr lang="ru-RU"/>
          </a:p>
        </p:txBody>
      </p:sp>
      <p:sp>
        <p:nvSpPr>
          <p:cNvPr id="7" name="TEXT_1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23492" y="2874100"/>
            <a:ext cx="5551905" cy="1587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{{T_TEXT}}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8" name="AUTHOR_NAME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1341490" y="5402101"/>
            <a:ext cx="5033907" cy="29790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{{I_TEXT_1}}</a:t>
            </a:r>
            <a:endParaRPr/>
          </a:p>
          <a:p>
            <a:pPr lvl="0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6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BACKGROUND_IMAGE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12192000" cy="216822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5" name="HEADER"/>
          <p:cNvSpPr>
            <a:spLocks noGrp="1"/>
          </p:cNvSpPr>
          <p:nvPr>
            <p:ph type="title" hasCustomPrompt="1"/>
          </p:nvPr>
        </p:nvSpPr>
        <p:spPr bwMode="auto">
          <a:xfrm>
            <a:off x="613666" y="2820942"/>
            <a:ext cx="5554378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</a:lstStyle>
          <a:p>
            <a:pPr>
              <a:defRPr/>
            </a:pPr>
            <a:r>
              <a:rPr lang="en-US"/>
              <a:t>{{S2_HEADER}}</a:t>
            </a:r>
            <a:br>
              <a:rPr lang="en-US"/>
            </a:br>
            <a:endParaRPr lang="ru-RU"/>
          </a:p>
        </p:txBody>
      </p:sp>
      <p:sp>
        <p:nvSpPr>
          <p:cNvPr id="16" name="Прямоугольник 15"/>
          <p:cNvSpPr/>
          <p:nvPr userDrawn="1"/>
        </p:nvSpPr>
        <p:spPr bwMode="auto">
          <a:xfrm>
            <a:off x="613666" y="3806190"/>
            <a:ext cx="3218501" cy="2411730"/>
          </a:xfrm>
          <a:prstGeom prst="rect">
            <a:avLst/>
          </a:prstGeom>
          <a:solidFill>
            <a:schemeClr val="tx1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defRPr/>
            </a:pPr>
            <a:endParaRPr lang="ru-RU"/>
          </a:p>
        </p:txBody>
      </p:sp>
      <p:sp>
        <p:nvSpPr>
          <p:cNvPr id="17" name="TITLE_1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847575" y="4147788"/>
            <a:ext cx="274030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{{S2_TITLE_1}}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18" name="TEXT_1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847575" y="4554188"/>
            <a:ext cx="2740306" cy="1282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{{S2_TEXT_1}}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22" name="Прямоугольник 21"/>
          <p:cNvSpPr/>
          <p:nvPr userDrawn="1"/>
        </p:nvSpPr>
        <p:spPr bwMode="auto">
          <a:xfrm>
            <a:off x="8338961" y="3806190"/>
            <a:ext cx="3218501" cy="2411730"/>
          </a:xfrm>
          <a:prstGeom prst="rect">
            <a:avLst/>
          </a:prstGeom>
          <a:solidFill>
            <a:schemeClr val="tx1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defRPr/>
            </a:pPr>
            <a:endParaRPr lang="ru-RU"/>
          </a:p>
        </p:txBody>
      </p:sp>
      <p:sp>
        <p:nvSpPr>
          <p:cNvPr id="23" name="TITLE_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8572870" y="4147788"/>
            <a:ext cx="274030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{{S2_TITLE_3}}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24" name="TEXT_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572870" y="4554188"/>
            <a:ext cx="2740306" cy="1282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{{S2_TEXT_3}}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25" name="Прямоугольник 24"/>
          <p:cNvSpPr/>
          <p:nvPr userDrawn="1"/>
        </p:nvSpPr>
        <p:spPr bwMode="auto">
          <a:xfrm>
            <a:off x="4476313" y="3806190"/>
            <a:ext cx="3218501" cy="2411730"/>
          </a:xfrm>
          <a:prstGeom prst="rect">
            <a:avLst/>
          </a:prstGeom>
          <a:solidFill>
            <a:schemeClr val="tx1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defRPr/>
            </a:pPr>
            <a:endParaRPr lang="ru-RU"/>
          </a:p>
        </p:txBody>
      </p:sp>
      <p:sp>
        <p:nvSpPr>
          <p:cNvPr id="26" name="TITLE_2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4710221" y="4147788"/>
            <a:ext cx="274030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{{S2_TITLE_2}}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27" name="TEXT_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4710221" y="4554188"/>
            <a:ext cx="2740306" cy="1282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{{S2_TEXT_2}}</a:t>
            </a:r>
            <a:endParaRPr/>
          </a:p>
          <a:p>
            <a:pPr lvl="0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7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BACKGROUND_IMAGE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12192000" cy="154722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5" name="HEADER"/>
          <p:cNvSpPr>
            <a:spLocks noGrp="1"/>
          </p:cNvSpPr>
          <p:nvPr>
            <p:ph type="title" hasCustomPrompt="1"/>
          </p:nvPr>
        </p:nvSpPr>
        <p:spPr bwMode="auto">
          <a:xfrm>
            <a:off x="613666" y="2168222"/>
            <a:ext cx="5554378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</a:lstStyle>
          <a:p>
            <a:pPr>
              <a:defRPr/>
            </a:pPr>
            <a:r>
              <a:rPr lang="en-US"/>
              <a:t>{{C_HEADER}}</a:t>
            </a:r>
            <a:br>
              <a:rPr lang="en-US"/>
            </a:br>
            <a:endParaRPr lang="ru-RU"/>
          </a:p>
        </p:txBody>
      </p:sp>
      <p:grpSp>
        <p:nvGrpSpPr>
          <p:cNvPr id="2" name="Группа 1"/>
          <p:cNvGrpSpPr/>
          <p:nvPr userDrawn="1"/>
        </p:nvGrpSpPr>
        <p:grpSpPr bwMode="auto">
          <a:xfrm>
            <a:off x="5333702" y="3182552"/>
            <a:ext cx="1524596" cy="3330773"/>
            <a:chOff x="6552902" y="4442103"/>
            <a:chExt cx="1524596" cy="3330773"/>
          </a:xfrm>
          <a:solidFill>
            <a:srgbClr val="262626"/>
          </a:solidFill>
        </p:grpSpPr>
        <p:sp>
          <p:nvSpPr>
            <p:cNvPr id="34" name="Shape 1"/>
            <p:cNvSpPr/>
            <p:nvPr userDrawn="1"/>
          </p:nvSpPr>
          <p:spPr bwMode="auto">
            <a:xfrm>
              <a:off x="7303770" y="4442103"/>
              <a:ext cx="22860" cy="3330773"/>
            </a:xfrm>
            <a:prstGeom prst="roundRect">
              <a:avLst>
                <a:gd name="adj" fmla="val 124898"/>
              </a:avLst>
            </a:prstGeom>
            <a:grpFill/>
            <a:ln/>
          </p:spPr>
        </p:sp>
        <p:sp>
          <p:nvSpPr>
            <p:cNvPr id="35" name="Shape 2"/>
            <p:cNvSpPr/>
            <p:nvPr userDrawn="1"/>
          </p:nvSpPr>
          <p:spPr bwMode="auto">
            <a:xfrm>
              <a:off x="6552902" y="4794528"/>
              <a:ext cx="571024" cy="22860"/>
            </a:xfrm>
            <a:prstGeom prst="roundRect">
              <a:avLst>
                <a:gd name="adj" fmla="val 124898"/>
              </a:avLst>
            </a:prstGeom>
            <a:grpFill/>
            <a:ln/>
          </p:spPr>
        </p:sp>
        <p:sp>
          <p:nvSpPr>
            <p:cNvPr id="36" name="Shape 3"/>
            <p:cNvSpPr/>
            <p:nvPr userDrawn="1"/>
          </p:nvSpPr>
          <p:spPr bwMode="auto">
            <a:xfrm>
              <a:off x="7101066" y="4591883"/>
              <a:ext cx="428268" cy="428268"/>
            </a:xfrm>
            <a:prstGeom prst="roundRect">
              <a:avLst>
                <a:gd name="adj" fmla="val 6667"/>
              </a:avLst>
            </a:prstGeom>
            <a:solidFill>
              <a:srgbClr val="0D0D0D"/>
            </a:solidFill>
            <a:ln w="12700">
              <a:solidFill>
                <a:srgbClr val="262626"/>
              </a:solidFill>
            </a:ln>
          </p:spPr>
        </p:sp>
        <p:sp>
          <p:nvSpPr>
            <p:cNvPr id="37" name="Shape 7"/>
            <p:cNvSpPr/>
            <p:nvPr userDrawn="1"/>
          </p:nvSpPr>
          <p:spPr bwMode="auto">
            <a:xfrm>
              <a:off x="7506474" y="5746075"/>
              <a:ext cx="571024" cy="22860"/>
            </a:xfrm>
            <a:prstGeom prst="roundRect">
              <a:avLst>
                <a:gd name="adj" fmla="val 124898"/>
              </a:avLst>
            </a:prstGeom>
            <a:grpFill/>
            <a:ln/>
          </p:spPr>
        </p:sp>
        <p:sp>
          <p:nvSpPr>
            <p:cNvPr id="38" name="Shape 8"/>
            <p:cNvSpPr/>
            <p:nvPr userDrawn="1"/>
          </p:nvSpPr>
          <p:spPr bwMode="auto">
            <a:xfrm>
              <a:off x="7101066" y="5543431"/>
              <a:ext cx="428268" cy="428268"/>
            </a:xfrm>
            <a:prstGeom prst="roundRect">
              <a:avLst>
                <a:gd name="adj" fmla="val 6667"/>
              </a:avLst>
            </a:prstGeom>
            <a:solidFill>
              <a:srgbClr val="0D0D0D"/>
            </a:solidFill>
            <a:ln w="12700">
              <a:solidFill>
                <a:srgbClr val="262626"/>
              </a:solidFill>
            </a:ln>
          </p:spPr>
        </p:sp>
        <p:sp>
          <p:nvSpPr>
            <p:cNvPr id="39" name="Shape 12"/>
            <p:cNvSpPr/>
            <p:nvPr userDrawn="1"/>
          </p:nvSpPr>
          <p:spPr bwMode="auto">
            <a:xfrm>
              <a:off x="6552902" y="6602492"/>
              <a:ext cx="571024" cy="22860"/>
            </a:xfrm>
            <a:prstGeom prst="roundRect">
              <a:avLst>
                <a:gd name="adj" fmla="val 124898"/>
              </a:avLst>
            </a:prstGeom>
            <a:grpFill/>
            <a:ln/>
          </p:spPr>
        </p:sp>
        <p:sp>
          <p:nvSpPr>
            <p:cNvPr id="40" name="Shape 13"/>
            <p:cNvSpPr/>
            <p:nvPr userDrawn="1"/>
          </p:nvSpPr>
          <p:spPr bwMode="auto">
            <a:xfrm>
              <a:off x="7101066" y="6399848"/>
              <a:ext cx="428268" cy="428268"/>
            </a:xfrm>
            <a:prstGeom prst="roundRect">
              <a:avLst>
                <a:gd name="adj" fmla="val 6667"/>
              </a:avLst>
            </a:prstGeom>
            <a:solidFill>
              <a:srgbClr val="0D0D0D"/>
            </a:solidFill>
            <a:ln w="12700">
              <a:solidFill>
                <a:srgbClr val="262626"/>
              </a:solidFill>
            </a:ln>
          </p:spPr>
        </p:sp>
        <p:sp>
          <p:nvSpPr>
            <p:cNvPr id="41" name="TextBox 40"/>
            <p:cNvSpPr txBox="1"/>
            <p:nvPr userDrawn="1"/>
          </p:nvSpPr>
          <p:spPr bwMode="auto">
            <a:xfrm>
              <a:off x="7158747" y="4621292"/>
              <a:ext cx="312906" cy="369332"/>
            </a:xfrm>
            <a:prstGeom prst="rect">
              <a:avLst/>
            </a:prstGeom>
            <a:solidFill>
              <a:srgbClr val="0D0D0D"/>
            </a:solidFill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ru-RU" b="1">
                  <a:ln>
                    <a:solidFill>
                      <a:srgbClr val="262626"/>
                    </a:solidFill>
                  </a:ln>
                  <a:solidFill>
                    <a:schemeClr val="bg1"/>
                  </a:solidFill>
                  <a:latin typeface="Iner"/>
                </a:rPr>
                <a:t>1</a:t>
              </a:r>
              <a:endParaRPr/>
            </a:p>
          </p:txBody>
        </p:sp>
        <p:sp>
          <p:nvSpPr>
            <p:cNvPr id="42" name="TextBox 41"/>
            <p:cNvSpPr txBox="1"/>
            <p:nvPr userDrawn="1"/>
          </p:nvSpPr>
          <p:spPr bwMode="auto">
            <a:xfrm>
              <a:off x="7158747" y="5572839"/>
              <a:ext cx="312906" cy="369332"/>
            </a:xfrm>
            <a:prstGeom prst="rect">
              <a:avLst/>
            </a:prstGeom>
            <a:solidFill>
              <a:srgbClr val="0D0D0D"/>
            </a:solidFill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ru-RU" b="1">
                  <a:ln>
                    <a:solidFill>
                      <a:srgbClr val="262626"/>
                    </a:solidFill>
                  </a:ln>
                  <a:solidFill>
                    <a:schemeClr val="bg1"/>
                  </a:solidFill>
                  <a:latin typeface="Iner"/>
                </a:rPr>
                <a:t>2</a:t>
              </a:r>
              <a:endParaRPr/>
            </a:p>
          </p:txBody>
        </p:sp>
        <p:sp>
          <p:nvSpPr>
            <p:cNvPr id="43" name="TextBox 42"/>
            <p:cNvSpPr txBox="1"/>
            <p:nvPr userDrawn="1"/>
          </p:nvSpPr>
          <p:spPr bwMode="auto">
            <a:xfrm>
              <a:off x="7154694" y="6429256"/>
              <a:ext cx="312906" cy="369332"/>
            </a:xfrm>
            <a:prstGeom prst="rect">
              <a:avLst/>
            </a:prstGeom>
            <a:solidFill>
              <a:srgbClr val="0D0D0D"/>
            </a:solidFill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ru-RU" b="1">
                  <a:ln>
                    <a:solidFill>
                      <a:srgbClr val="262626"/>
                    </a:solidFill>
                  </a:ln>
                  <a:solidFill>
                    <a:schemeClr val="bg1"/>
                  </a:solidFill>
                  <a:latin typeface="Iner"/>
                </a:rPr>
                <a:t>3</a:t>
              </a:r>
              <a:endParaRPr/>
            </a:p>
          </p:txBody>
        </p:sp>
      </p:grpSp>
      <p:sp>
        <p:nvSpPr>
          <p:cNvPr id="44" name="TITLE_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070305" y="4131464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{{C_TITLE_2}}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45" name="TEXT_2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7070305" y="4537865"/>
            <a:ext cx="4054895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{{C_TEXT_2}}</a:t>
            </a:r>
            <a:endParaRPr/>
          </a:p>
        </p:txBody>
      </p:sp>
      <p:sp>
        <p:nvSpPr>
          <p:cNvPr id="46" name="TITLE_1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2466330" y="3185971"/>
            <a:ext cx="2688836" cy="30483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{{C_TITLE_1}}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47" name="TEXT_1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100271" y="3592373"/>
            <a:ext cx="4054895" cy="36836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{{C_TEXT_1}}</a:t>
            </a:r>
            <a:endParaRPr/>
          </a:p>
        </p:txBody>
      </p:sp>
      <p:sp>
        <p:nvSpPr>
          <p:cNvPr id="48" name="TITLE_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2466330" y="4987880"/>
            <a:ext cx="2688836" cy="30483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{{C_TITLE_3}}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49" name="TEXT_3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1100271" y="5394282"/>
            <a:ext cx="4054895" cy="36836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{{C_TEXT_3}}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 bwMode="auto">
          <a:xfrm>
            <a:off x="435201" y="377370"/>
            <a:ext cx="11321596" cy="599462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" name="BACKGROUND_IMAGE"/>
          <p:cNvSpPr>
            <a:spLocks noGrp="1"/>
          </p:cNvSpPr>
          <p:nvPr>
            <p:ph type="pic" sz="quarter" idx="10"/>
          </p:nvPr>
        </p:nvSpPr>
        <p:spPr bwMode="auto">
          <a:xfrm>
            <a:off x="449716" y="391886"/>
            <a:ext cx="4848225" cy="598011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9" name="HEADER"/>
          <p:cNvSpPr>
            <a:spLocks noGrp="1"/>
          </p:cNvSpPr>
          <p:nvPr>
            <p:ph type="title" hasCustomPrompt="1"/>
          </p:nvPr>
        </p:nvSpPr>
        <p:spPr bwMode="auto">
          <a:xfrm>
            <a:off x="5896865" y="1473169"/>
            <a:ext cx="5659632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</a:lstStyle>
          <a:p>
            <a:pPr>
              <a:defRPr/>
            </a:pPr>
            <a:r>
              <a:rPr lang="en-US"/>
              <a:t>{{I_HEADER}}</a:t>
            </a:r>
            <a:br>
              <a:rPr lang="en-US"/>
            </a:br>
            <a:endParaRPr lang="ru-RU"/>
          </a:p>
        </p:txBody>
      </p:sp>
      <p:sp>
        <p:nvSpPr>
          <p:cNvPr id="21" name="TEXT_1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5896865" y="2362168"/>
            <a:ext cx="2637534" cy="3225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{{I_TEXT_1}}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23" name="TEXT_2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8918964" y="2362168"/>
            <a:ext cx="2637534" cy="3225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{{I_TEXT_1}}</a:t>
            </a:r>
            <a:endParaRPr/>
          </a:p>
          <a:p>
            <a:pPr lvl="0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 bwMode="auto">
          <a:xfrm>
            <a:off x="435201" y="377370"/>
            <a:ext cx="11321596" cy="59932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" name="Прямоугольник 10"/>
          <p:cNvSpPr/>
          <p:nvPr userDrawn="1"/>
        </p:nvSpPr>
        <p:spPr bwMode="auto">
          <a:xfrm>
            <a:off x="613666" y="1703070"/>
            <a:ext cx="2819400" cy="2411730"/>
          </a:xfrm>
          <a:prstGeom prst="rect">
            <a:avLst/>
          </a:prstGeom>
          <a:solidFill>
            <a:schemeClr val="tx1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defRPr/>
            </a:pPr>
            <a:endParaRPr lang="ru-RU"/>
          </a:p>
        </p:txBody>
      </p:sp>
      <p:sp>
        <p:nvSpPr>
          <p:cNvPr id="6" name="BACKGROUND_IMAGE"/>
          <p:cNvSpPr>
            <a:spLocks noGrp="1"/>
          </p:cNvSpPr>
          <p:nvPr>
            <p:ph type="pic" sz="quarter" idx="10"/>
          </p:nvPr>
        </p:nvSpPr>
        <p:spPr bwMode="auto">
          <a:xfrm>
            <a:off x="6908573" y="377371"/>
            <a:ext cx="4848225" cy="598011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HEADER"/>
          <p:cNvSpPr>
            <a:spLocks noGrp="1"/>
          </p:cNvSpPr>
          <p:nvPr>
            <p:ph type="title" hasCustomPrompt="1"/>
          </p:nvPr>
        </p:nvSpPr>
        <p:spPr bwMode="auto">
          <a:xfrm>
            <a:off x="613666" y="749269"/>
            <a:ext cx="5977269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</a:lstStyle>
          <a:p>
            <a:pPr>
              <a:defRPr/>
            </a:pPr>
            <a:r>
              <a:rPr lang="en-US"/>
              <a:t>{{S1_HEADER}}</a:t>
            </a:r>
            <a:br>
              <a:rPr lang="en-US"/>
            </a:br>
            <a:endParaRPr lang="ru-RU"/>
          </a:p>
        </p:txBody>
      </p:sp>
      <p:sp>
        <p:nvSpPr>
          <p:cNvPr id="8" name="TITLE_1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905766" y="2044668"/>
            <a:ext cx="2133373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{{S1_TITLE_1}}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9" name="TEXT_1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05766" y="2451068"/>
            <a:ext cx="2133373" cy="1282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{{S1_TEXT_1}}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 bwMode="auto">
          <a:xfrm>
            <a:off x="3771536" y="1703070"/>
            <a:ext cx="2819400" cy="2411730"/>
          </a:xfrm>
          <a:prstGeom prst="rect">
            <a:avLst/>
          </a:prstGeom>
          <a:solidFill>
            <a:schemeClr val="tx1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TITLE_2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4063636" y="2044668"/>
            <a:ext cx="2133373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{{S1_TITLE_2}}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15" name="TEXT_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4063636" y="2451068"/>
            <a:ext cx="2133373" cy="1282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{{S1_TEXT_2}}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16" name="Прямоугольник 15"/>
          <p:cNvSpPr/>
          <p:nvPr userDrawn="1"/>
        </p:nvSpPr>
        <p:spPr bwMode="auto">
          <a:xfrm>
            <a:off x="613666" y="4456398"/>
            <a:ext cx="5977269" cy="1672486"/>
          </a:xfrm>
          <a:prstGeom prst="rect">
            <a:avLst/>
          </a:prstGeom>
          <a:solidFill>
            <a:schemeClr val="tx1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" name="TITLE_3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905766" y="4763770"/>
            <a:ext cx="2133373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{{S1_TITLE_3}}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18" name="TEXT_3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905766" y="5170170"/>
            <a:ext cx="5291243" cy="5816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{{S1_TEXT_3}}</a:t>
            </a:r>
            <a:endParaRPr/>
          </a:p>
          <a:p>
            <a:pPr lvl="0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 userDrawn="1"/>
        </p:nvSpPr>
        <p:spPr bwMode="auto">
          <a:xfrm>
            <a:off x="435201" y="377370"/>
            <a:ext cx="11321596" cy="59932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" name="BACKGROUND_IMAGE"/>
          <p:cNvSpPr>
            <a:spLocks noGrp="1"/>
          </p:cNvSpPr>
          <p:nvPr>
            <p:ph type="pic" sz="quarter" idx="10"/>
          </p:nvPr>
        </p:nvSpPr>
        <p:spPr bwMode="auto">
          <a:xfrm>
            <a:off x="449716" y="391886"/>
            <a:ext cx="4848225" cy="598011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ICON_1"/>
          <p:cNvSpPr>
            <a:spLocks noGrp="1"/>
          </p:cNvSpPr>
          <p:nvPr>
            <p:ph type="pic" sz="quarter" idx="11"/>
          </p:nvPr>
        </p:nvSpPr>
        <p:spPr bwMode="auto">
          <a:xfrm>
            <a:off x="5744466" y="1541976"/>
            <a:ext cx="821434" cy="833644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pPr>
              <a:defRPr/>
            </a:pPr>
            <a:endParaRPr lang="ru-RU"/>
          </a:p>
          <a:p>
            <a:pPr>
              <a:defRPr/>
            </a:pPr>
            <a:endParaRPr lang="ru-RU"/>
          </a:p>
        </p:txBody>
      </p:sp>
      <p:sp>
        <p:nvSpPr>
          <p:cNvPr id="5" name="HEADER"/>
          <p:cNvSpPr>
            <a:spLocks noGrp="1"/>
          </p:cNvSpPr>
          <p:nvPr>
            <p:ph type="title" hasCustomPrompt="1"/>
          </p:nvPr>
        </p:nvSpPr>
        <p:spPr bwMode="auto">
          <a:xfrm>
            <a:off x="5744466" y="487429"/>
            <a:ext cx="5659632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</a:lstStyle>
          <a:p>
            <a:pPr>
              <a:defRPr/>
            </a:pPr>
            <a:r>
              <a:rPr lang="en-US"/>
              <a:t>{{BL1_HEADER}}</a:t>
            </a:r>
            <a:br>
              <a:rPr lang="en-US"/>
            </a:br>
            <a:endParaRPr lang="ru-RU"/>
          </a:p>
        </p:txBody>
      </p:sp>
      <p:sp>
        <p:nvSpPr>
          <p:cNvPr id="6" name="TITLE_1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5744466" y="2597362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{{BL1_TITLE_1}}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7" name="TEXT_1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5744466" y="3003762"/>
            <a:ext cx="2688836" cy="6892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{{BL1_TEXT_1}}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20" name="ICON_2"/>
          <p:cNvSpPr>
            <a:spLocks noGrp="1"/>
          </p:cNvSpPr>
          <p:nvPr>
            <p:ph type="pic" sz="quarter" idx="14"/>
          </p:nvPr>
        </p:nvSpPr>
        <p:spPr bwMode="auto">
          <a:xfrm>
            <a:off x="8715262" y="1541976"/>
            <a:ext cx="821434" cy="833644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pPr>
              <a:defRPr/>
            </a:pPr>
            <a:endParaRPr lang="ru-RU"/>
          </a:p>
          <a:p>
            <a:pPr>
              <a:defRPr/>
            </a:pPr>
            <a:endParaRPr lang="ru-RU"/>
          </a:p>
        </p:txBody>
      </p:sp>
      <p:sp>
        <p:nvSpPr>
          <p:cNvPr id="21" name="TITLE_2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8715262" y="2597362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{{BL1_TITLE_2}}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23" name="ICON_3"/>
          <p:cNvSpPr>
            <a:spLocks noGrp="1"/>
          </p:cNvSpPr>
          <p:nvPr>
            <p:ph type="pic" sz="quarter" idx="17"/>
          </p:nvPr>
        </p:nvSpPr>
        <p:spPr bwMode="auto">
          <a:xfrm>
            <a:off x="5744466" y="4081276"/>
            <a:ext cx="821434" cy="833644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pPr>
              <a:defRPr/>
            </a:pPr>
            <a:endParaRPr lang="ru-RU"/>
          </a:p>
          <a:p>
            <a:pPr>
              <a:defRPr/>
            </a:pPr>
            <a:endParaRPr lang="ru-RU"/>
          </a:p>
        </p:txBody>
      </p:sp>
      <p:sp>
        <p:nvSpPr>
          <p:cNvPr id="24" name="TITLE_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744466" y="5136662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{{BL1_TITLE_3}}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26" name="ICON_4"/>
          <p:cNvSpPr>
            <a:spLocks noGrp="1"/>
          </p:cNvSpPr>
          <p:nvPr>
            <p:ph type="pic" sz="quarter" idx="20" hasCustomPrompt="1"/>
          </p:nvPr>
        </p:nvSpPr>
        <p:spPr bwMode="auto">
          <a:xfrm>
            <a:off x="8715262" y="4081276"/>
            <a:ext cx="821434" cy="833644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pPr>
              <a:defRPr/>
            </a:pPr>
            <a:r>
              <a:rPr lang="en-GB"/>
              <a:t>BL1_TEXT_3</a:t>
            </a:r>
            <a:endParaRPr lang="ru-RU"/>
          </a:p>
        </p:txBody>
      </p:sp>
      <p:sp>
        <p:nvSpPr>
          <p:cNvPr id="27" name="TITLE_4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8715262" y="5136662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{{BL1_TITLE_4}}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29" name="TEXT_2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8715262" y="3037322"/>
            <a:ext cx="2688836" cy="6892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{{BL1_TEXT_</a:t>
            </a:r>
            <a:r>
              <a:rPr lang="ru-RU"/>
              <a:t>2</a:t>
            </a:r>
            <a:r>
              <a:rPr lang="en-US"/>
              <a:t>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30" name="TEXT_4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8715262" y="5550537"/>
            <a:ext cx="2688836" cy="6892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{{BL1_TEXT_</a:t>
            </a:r>
            <a:r>
              <a:rPr lang="ru-RU"/>
              <a:t>4</a:t>
            </a:r>
            <a:r>
              <a:rPr lang="en-US"/>
              <a:t>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31" name="TEXT_3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5744466" y="5550537"/>
            <a:ext cx="2688836" cy="6892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{{BL1_TEXT_</a:t>
            </a:r>
            <a:r>
              <a:rPr lang="ru-RU"/>
              <a:t>3</a:t>
            </a:r>
            <a:r>
              <a:rPr lang="en-US"/>
              <a:t>}}</a:t>
            </a:r>
            <a:endParaRPr/>
          </a:p>
          <a:p>
            <a:pPr lvl="0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BACKGROUND_IMAGE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12192000" cy="216822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HEADER"/>
          <p:cNvSpPr>
            <a:spLocks noGrp="1"/>
          </p:cNvSpPr>
          <p:nvPr>
            <p:ph type="title" hasCustomPrompt="1"/>
          </p:nvPr>
        </p:nvSpPr>
        <p:spPr bwMode="auto">
          <a:xfrm>
            <a:off x="613666" y="2628869"/>
            <a:ext cx="5977269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</a:lstStyle>
          <a:p>
            <a:pPr>
              <a:defRPr/>
            </a:pPr>
            <a:r>
              <a:rPr lang="en-US"/>
              <a:t>{{BL2_HEADER}}</a:t>
            </a:r>
            <a:br>
              <a:rPr lang="en-US"/>
            </a:br>
            <a:endParaRPr lang="ru-RU"/>
          </a:p>
        </p:txBody>
      </p:sp>
      <p:sp>
        <p:nvSpPr>
          <p:cNvPr id="5" name="Овал 4"/>
          <p:cNvSpPr/>
          <p:nvPr userDrawn="1"/>
        </p:nvSpPr>
        <p:spPr bwMode="auto">
          <a:xfrm>
            <a:off x="613666" y="3534047"/>
            <a:ext cx="656334" cy="653384"/>
          </a:xfrm>
          <a:prstGeom prst="ellipse">
            <a:avLst/>
          </a:prstGeom>
          <a:solidFill>
            <a:schemeClr val="tx1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" name="ICON_1"/>
          <p:cNvSpPr>
            <a:spLocks noGrp="1"/>
          </p:cNvSpPr>
          <p:nvPr>
            <p:ph type="pic" sz="quarter" idx="11"/>
          </p:nvPr>
        </p:nvSpPr>
        <p:spPr bwMode="auto">
          <a:xfrm>
            <a:off x="729626" y="3645377"/>
            <a:ext cx="424414" cy="430723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pPr>
              <a:defRPr/>
            </a:pPr>
            <a:endParaRPr lang="ru-RU"/>
          </a:p>
          <a:p>
            <a:pPr>
              <a:defRPr/>
            </a:pPr>
            <a:endParaRPr lang="ru-RU"/>
          </a:p>
        </p:txBody>
      </p:sp>
      <p:sp>
        <p:nvSpPr>
          <p:cNvPr id="7" name="TITLE_1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1471685" y="3454338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{{BL2_TITLE_1}}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8" name="TEXT_1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471685" y="3860739"/>
            <a:ext cx="9840840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{{BL2_TEXT_1}}</a:t>
            </a:r>
            <a:endParaRPr/>
          </a:p>
        </p:txBody>
      </p:sp>
      <p:sp>
        <p:nvSpPr>
          <p:cNvPr id="9" name="Овал 8"/>
          <p:cNvSpPr/>
          <p:nvPr userDrawn="1"/>
        </p:nvSpPr>
        <p:spPr bwMode="auto">
          <a:xfrm>
            <a:off x="613666" y="4575371"/>
            <a:ext cx="656334" cy="653384"/>
          </a:xfrm>
          <a:prstGeom prst="ellipse">
            <a:avLst/>
          </a:prstGeom>
          <a:solidFill>
            <a:schemeClr val="tx1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" name="ICON_2"/>
          <p:cNvSpPr>
            <a:spLocks noGrp="1"/>
          </p:cNvSpPr>
          <p:nvPr>
            <p:ph type="pic" sz="quarter" idx="14"/>
          </p:nvPr>
        </p:nvSpPr>
        <p:spPr bwMode="auto">
          <a:xfrm>
            <a:off x="729626" y="4686701"/>
            <a:ext cx="424414" cy="430723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pPr>
              <a:defRPr/>
            </a:pPr>
            <a:endParaRPr lang="ru-RU"/>
          </a:p>
          <a:p>
            <a:pPr>
              <a:defRPr/>
            </a:pPr>
            <a:endParaRPr lang="ru-RU"/>
          </a:p>
        </p:txBody>
      </p:sp>
      <p:sp>
        <p:nvSpPr>
          <p:cNvPr id="11" name="TITLE_2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1471685" y="4495662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{{BL2_TITLE_</a:t>
            </a:r>
            <a:r>
              <a:rPr lang="ru-RU"/>
              <a:t>2</a:t>
            </a:r>
            <a:r>
              <a:rPr lang="en-US"/>
              <a:t>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12" name="TEXT_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1471685" y="4902063"/>
            <a:ext cx="9840840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{{BL2_TEXT_</a:t>
            </a:r>
            <a:r>
              <a:rPr lang="ru-RU"/>
              <a:t>2</a:t>
            </a:r>
            <a:r>
              <a:rPr lang="en-US"/>
              <a:t>}}</a:t>
            </a:r>
            <a:endParaRPr/>
          </a:p>
        </p:txBody>
      </p:sp>
      <p:sp>
        <p:nvSpPr>
          <p:cNvPr id="13" name="Овал 12"/>
          <p:cNvSpPr/>
          <p:nvPr userDrawn="1"/>
        </p:nvSpPr>
        <p:spPr bwMode="auto">
          <a:xfrm>
            <a:off x="613666" y="5604103"/>
            <a:ext cx="656334" cy="653384"/>
          </a:xfrm>
          <a:prstGeom prst="ellipse">
            <a:avLst/>
          </a:prstGeom>
          <a:solidFill>
            <a:schemeClr val="tx1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ICON_3"/>
          <p:cNvSpPr>
            <a:spLocks noGrp="1"/>
          </p:cNvSpPr>
          <p:nvPr>
            <p:ph type="pic" sz="quarter" idx="17"/>
          </p:nvPr>
        </p:nvSpPr>
        <p:spPr bwMode="auto">
          <a:xfrm>
            <a:off x="729626" y="5715433"/>
            <a:ext cx="424414" cy="430723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pPr>
              <a:defRPr/>
            </a:pPr>
            <a:endParaRPr lang="ru-RU"/>
          </a:p>
          <a:p>
            <a:pPr>
              <a:defRPr/>
            </a:pPr>
            <a:endParaRPr lang="ru-RU"/>
          </a:p>
        </p:txBody>
      </p:sp>
      <p:sp>
        <p:nvSpPr>
          <p:cNvPr id="15" name="TITLE_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1471685" y="5524394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{{BL2_TITLE_</a:t>
            </a:r>
            <a:r>
              <a:rPr lang="ru-RU"/>
              <a:t>3</a:t>
            </a:r>
            <a:r>
              <a:rPr lang="en-US"/>
              <a:t>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16" name="TEXT_3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1471685" y="5930794"/>
            <a:ext cx="9840840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{{BL2_TEXT_</a:t>
            </a:r>
            <a:r>
              <a:rPr lang="ru-RU"/>
              <a:t>3</a:t>
            </a:r>
            <a:r>
              <a:rPr lang="en-US"/>
              <a:t>}}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 userDrawn="1"/>
        </p:nvSpPr>
        <p:spPr bwMode="auto">
          <a:xfrm>
            <a:off x="435201" y="377370"/>
            <a:ext cx="11321596" cy="59932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" name="Трапеция 9"/>
          <p:cNvSpPr/>
          <p:nvPr userDrawn="1"/>
        </p:nvSpPr>
        <p:spPr bwMode="auto">
          <a:xfrm>
            <a:off x="2665048" y="2407064"/>
            <a:ext cx="1104234" cy="843215"/>
          </a:xfrm>
          <a:prstGeom prst="trapezoid">
            <a:avLst>
              <a:gd name="adj" fmla="val 75000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rgbClr val="000000"/>
          </a:lnRef>
          <a:fillRef idx="1">
            <a:srgbClr val="00000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Трапеция 7"/>
          <p:cNvSpPr/>
          <p:nvPr userDrawn="1"/>
        </p:nvSpPr>
        <p:spPr bwMode="auto">
          <a:xfrm>
            <a:off x="1801021" y="3353112"/>
            <a:ext cx="2832287" cy="1045739"/>
          </a:xfrm>
          <a:prstGeom prst="trapezoid">
            <a:avLst>
              <a:gd name="adj" fmla="val 75000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rgbClr val="000000"/>
          </a:lnRef>
          <a:fillRef idx="1">
            <a:srgbClr val="00000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Трапеция 5"/>
          <p:cNvSpPr/>
          <p:nvPr userDrawn="1"/>
        </p:nvSpPr>
        <p:spPr bwMode="auto">
          <a:xfrm>
            <a:off x="849471" y="4501684"/>
            <a:ext cx="4735389" cy="1205345"/>
          </a:xfrm>
          <a:prstGeom prst="trapezoid">
            <a:avLst>
              <a:gd name="adj" fmla="val 75000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rgbClr val="000000"/>
          </a:lnRef>
          <a:fillRef idx="1">
            <a:srgbClr val="00000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TITLE_1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4134951" y="2348854"/>
            <a:ext cx="3970823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{{HL1_TITLE_1}}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13" name="TEXT_1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4134952" y="2738629"/>
            <a:ext cx="7095023" cy="2832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{{HL1_TEXT_1}}</a:t>
            </a:r>
            <a:r>
              <a:rPr lang="ru-RU"/>
              <a:t> </a:t>
            </a:r>
            <a:endParaRPr lang="en-US"/>
          </a:p>
        </p:txBody>
      </p:sp>
      <p:sp>
        <p:nvSpPr>
          <p:cNvPr id="14" name="HEADER"/>
          <p:cNvSpPr>
            <a:spLocks noGrp="1"/>
          </p:cNvSpPr>
          <p:nvPr>
            <p:ph type="title" hasCustomPrompt="1"/>
          </p:nvPr>
        </p:nvSpPr>
        <p:spPr bwMode="auto">
          <a:xfrm>
            <a:off x="613666" y="1281530"/>
            <a:ext cx="5977269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</a:lstStyle>
          <a:p>
            <a:pPr>
              <a:defRPr/>
            </a:pPr>
            <a:r>
              <a:rPr lang="en-US"/>
              <a:t>{{BL2_HEADER}}</a:t>
            </a:r>
            <a:br>
              <a:rPr lang="en-US"/>
            </a:br>
            <a:endParaRPr lang="ru-RU"/>
          </a:p>
        </p:txBody>
      </p:sp>
      <p:cxnSp>
        <p:nvCxnSpPr>
          <p:cNvPr id="18" name="Прямая соединительная линия 17"/>
          <p:cNvCxnSpPr>
            <a:cxnSpLocks/>
          </p:cNvCxnSpPr>
          <p:nvPr userDrawn="1"/>
        </p:nvCxnSpPr>
        <p:spPr bwMode="auto">
          <a:xfrm>
            <a:off x="4127331" y="3250279"/>
            <a:ext cx="7102644" cy="0"/>
          </a:xfrm>
          <a:prstGeom prst="line">
            <a:avLst/>
          </a:prstGeom>
          <a:ln w="1905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_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043810" y="3533069"/>
            <a:ext cx="3970823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{{HL1_TITLE_2}}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22" name="TEXT_2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5043812" y="3922844"/>
            <a:ext cx="6186164" cy="2832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{{HL1_TEXT_2}}</a:t>
            </a:r>
            <a:r>
              <a:rPr lang="ru-RU"/>
              <a:t> </a:t>
            </a:r>
            <a:endParaRPr lang="en-US"/>
          </a:p>
        </p:txBody>
      </p:sp>
      <p:cxnSp>
        <p:nvCxnSpPr>
          <p:cNvPr id="23" name="Прямая соединительная линия 22"/>
          <p:cNvCxnSpPr>
            <a:cxnSpLocks/>
          </p:cNvCxnSpPr>
          <p:nvPr userDrawn="1"/>
        </p:nvCxnSpPr>
        <p:spPr bwMode="auto">
          <a:xfrm>
            <a:off x="5036190" y="4429280"/>
            <a:ext cx="6192809" cy="0"/>
          </a:xfrm>
          <a:prstGeom prst="line">
            <a:avLst/>
          </a:prstGeom>
          <a:ln w="1905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_3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027482" y="4774498"/>
            <a:ext cx="3970823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{{HL1_TITLE_3}}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26" name="TEXT_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6027484" y="5164273"/>
            <a:ext cx="5201515" cy="2832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{{HL1_TEXT_3}}</a:t>
            </a:r>
            <a:r>
              <a:rPr lang="ru-RU"/>
              <a:t> </a:t>
            </a:r>
            <a:endParaRPr lang="en-US"/>
          </a:p>
        </p:txBody>
      </p:sp>
      <p:sp>
        <p:nvSpPr>
          <p:cNvPr id="29" name="Прямоугольник 28"/>
          <p:cNvSpPr/>
          <p:nvPr userDrawn="1"/>
        </p:nvSpPr>
        <p:spPr bwMode="auto">
          <a:xfrm>
            <a:off x="3060711" y="275992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>
                <a:solidFill>
                  <a:schemeClr val="bg1"/>
                </a:solidFill>
                <a:latin typeface="Inter"/>
                <a:ea typeface="Inter"/>
                <a:cs typeface="Inter"/>
              </a:rPr>
              <a:t>1</a:t>
            </a:r>
            <a:endParaRPr lang="ru-RU" b="1">
              <a:solidFill>
                <a:schemeClr val="bg1"/>
              </a:solidFill>
              <a:latin typeface="Inter"/>
              <a:ea typeface="Inter"/>
              <a:cs typeface="Inter"/>
            </a:endParaRPr>
          </a:p>
        </p:txBody>
      </p:sp>
      <p:sp>
        <p:nvSpPr>
          <p:cNvPr id="30" name="Прямоугольник 29"/>
          <p:cNvSpPr/>
          <p:nvPr userDrawn="1"/>
        </p:nvSpPr>
        <p:spPr bwMode="auto">
          <a:xfrm>
            <a:off x="3064429" y="385095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>
                <a:solidFill>
                  <a:schemeClr val="bg1"/>
                </a:solidFill>
                <a:latin typeface="Inter"/>
                <a:ea typeface="Inter"/>
                <a:cs typeface="Inter"/>
              </a:rPr>
              <a:t>2</a:t>
            </a:r>
            <a:endParaRPr lang="ru-RU" b="1">
              <a:solidFill>
                <a:schemeClr val="bg1"/>
              </a:solidFill>
              <a:latin typeface="Inter"/>
              <a:ea typeface="Inter"/>
              <a:cs typeface="Inter"/>
            </a:endParaRPr>
          </a:p>
        </p:txBody>
      </p:sp>
      <p:sp>
        <p:nvSpPr>
          <p:cNvPr id="31" name="Прямоугольник 30"/>
          <p:cNvSpPr/>
          <p:nvPr userDrawn="1"/>
        </p:nvSpPr>
        <p:spPr bwMode="auto">
          <a:xfrm>
            <a:off x="3061308" y="507933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>
                <a:solidFill>
                  <a:schemeClr val="bg1"/>
                </a:solidFill>
                <a:latin typeface="Inter"/>
                <a:ea typeface="Inter"/>
                <a:cs typeface="Inter"/>
              </a:rPr>
              <a:t>3</a:t>
            </a:r>
            <a:endParaRPr lang="ru-RU" b="1">
              <a:solidFill>
                <a:schemeClr val="bg1"/>
              </a:solidFill>
              <a:latin typeface="Inter"/>
              <a:ea typeface="Inter"/>
              <a:cs typeface="Inter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 userDrawn="1"/>
        </p:nvSpPr>
        <p:spPr bwMode="auto">
          <a:xfrm>
            <a:off x="435201" y="377370"/>
            <a:ext cx="11321596" cy="59932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" name="TITLE_1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605660" y="1749363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{{NL1_TITLE_1}}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6" name="TEXT_1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6605660" y="2155764"/>
            <a:ext cx="5119251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{{NL1_TEXT_1}}</a:t>
            </a:r>
            <a:endParaRPr/>
          </a:p>
        </p:txBody>
      </p:sp>
      <p:sp>
        <p:nvSpPr>
          <p:cNvPr id="16" name="HEADER"/>
          <p:cNvSpPr>
            <a:spLocks noGrp="1"/>
          </p:cNvSpPr>
          <p:nvPr>
            <p:ph type="title" hasCustomPrompt="1"/>
          </p:nvPr>
        </p:nvSpPr>
        <p:spPr bwMode="auto">
          <a:xfrm>
            <a:off x="5747641" y="873385"/>
            <a:ext cx="5977269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</a:lstStyle>
          <a:p>
            <a:pPr>
              <a:defRPr/>
            </a:pPr>
            <a:r>
              <a:rPr lang="en-US"/>
              <a:t>{{NL1_HEADER}}</a:t>
            </a:r>
            <a:br>
              <a:rPr lang="en-US"/>
            </a:br>
            <a:endParaRPr lang="ru-RU"/>
          </a:p>
        </p:txBody>
      </p:sp>
      <p:sp>
        <p:nvSpPr>
          <p:cNvPr id="17" name="BACKGROUND_IMAGE"/>
          <p:cNvSpPr>
            <a:spLocks noGrp="1"/>
          </p:cNvSpPr>
          <p:nvPr>
            <p:ph type="pic" sz="quarter" idx="10"/>
          </p:nvPr>
        </p:nvSpPr>
        <p:spPr bwMode="auto">
          <a:xfrm>
            <a:off x="449716" y="391886"/>
            <a:ext cx="4848225" cy="598011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grpSp>
        <p:nvGrpSpPr>
          <p:cNvPr id="23" name="Группа 22"/>
          <p:cNvGrpSpPr/>
          <p:nvPr userDrawn="1"/>
        </p:nvGrpSpPr>
        <p:grpSpPr bwMode="auto">
          <a:xfrm>
            <a:off x="5747641" y="1829072"/>
            <a:ext cx="656334" cy="653384"/>
            <a:chOff x="5700016" y="1895747"/>
            <a:chExt cx="656334" cy="653384"/>
          </a:xfrm>
        </p:grpSpPr>
        <p:sp>
          <p:nvSpPr>
            <p:cNvPr id="3" name="Овал 2"/>
            <p:cNvSpPr/>
            <p:nvPr userDrawn="1"/>
          </p:nvSpPr>
          <p:spPr bwMode="auto">
            <a:xfrm>
              <a:off x="5700016" y="1895747"/>
              <a:ext cx="656334" cy="65338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2" name="Прямоугольник 21"/>
            <p:cNvSpPr/>
            <p:nvPr userDrawn="1"/>
          </p:nvSpPr>
          <p:spPr bwMode="auto">
            <a:xfrm>
              <a:off x="5871730" y="2037773"/>
              <a:ext cx="312906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>
                  <a:solidFill>
                    <a:schemeClr val="bg1"/>
                  </a:solidFill>
                  <a:latin typeface="Inter"/>
                  <a:ea typeface="Inter"/>
                  <a:cs typeface="Inter"/>
                </a:rPr>
                <a:t>1</a:t>
              </a:r>
              <a:endParaRPr lang="ru-RU" b="1">
                <a:solidFill>
                  <a:schemeClr val="bg1"/>
                </a:solidFill>
                <a:latin typeface="Inter"/>
                <a:ea typeface="Inter"/>
                <a:cs typeface="Inter"/>
              </a:endParaRPr>
            </a:p>
          </p:txBody>
        </p:sp>
      </p:grpSp>
      <p:sp>
        <p:nvSpPr>
          <p:cNvPr id="28" name="TITLE_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6605660" y="2921528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{{NL1_TITLE_2}}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29" name="TEXT_2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6605660" y="3327929"/>
            <a:ext cx="5119251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{{NL1_TEXT_2}}</a:t>
            </a:r>
            <a:endParaRPr/>
          </a:p>
        </p:txBody>
      </p:sp>
      <p:grpSp>
        <p:nvGrpSpPr>
          <p:cNvPr id="30" name="Группа 29"/>
          <p:cNvGrpSpPr/>
          <p:nvPr userDrawn="1"/>
        </p:nvGrpSpPr>
        <p:grpSpPr bwMode="auto">
          <a:xfrm>
            <a:off x="5747641" y="3001237"/>
            <a:ext cx="656334" cy="653384"/>
            <a:chOff x="5700016" y="1895747"/>
            <a:chExt cx="656334" cy="653384"/>
          </a:xfrm>
        </p:grpSpPr>
        <p:sp>
          <p:nvSpPr>
            <p:cNvPr id="31" name="Овал 30"/>
            <p:cNvSpPr/>
            <p:nvPr userDrawn="1"/>
          </p:nvSpPr>
          <p:spPr bwMode="auto">
            <a:xfrm>
              <a:off x="5700016" y="1895747"/>
              <a:ext cx="656334" cy="65338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2" name="Прямоугольник 31"/>
            <p:cNvSpPr/>
            <p:nvPr userDrawn="1"/>
          </p:nvSpPr>
          <p:spPr bwMode="auto">
            <a:xfrm>
              <a:off x="5871730" y="2037773"/>
              <a:ext cx="312906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>
                  <a:solidFill>
                    <a:schemeClr val="bg1"/>
                  </a:solidFill>
                  <a:latin typeface="Inter"/>
                  <a:ea typeface="Inter"/>
                  <a:cs typeface="Inter"/>
                </a:rPr>
                <a:t>2</a:t>
              </a:r>
              <a:endParaRPr lang="ru-RU" b="1">
                <a:solidFill>
                  <a:schemeClr val="bg1"/>
                </a:solidFill>
                <a:latin typeface="Inter"/>
                <a:ea typeface="Inter"/>
                <a:cs typeface="Inter"/>
              </a:endParaRPr>
            </a:p>
          </p:txBody>
        </p:sp>
      </p:grpSp>
      <p:sp>
        <p:nvSpPr>
          <p:cNvPr id="33" name="TITLE_3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605660" y="4048193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{{NL1_TITLE_3}}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34" name="TEXT_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6605660" y="4454594"/>
            <a:ext cx="5119251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{{NL1_TEXT_3}}</a:t>
            </a:r>
            <a:endParaRPr/>
          </a:p>
        </p:txBody>
      </p:sp>
      <p:grpSp>
        <p:nvGrpSpPr>
          <p:cNvPr id="35" name="Группа 34"/>
          <p:cNvGrpSpPr/>
          <p:nvPr userDrawn="1"/>
        </p:nvGrpSpPr>
        <p:grpSpPr bwMode="auto">
          <a:xfrm>
            <a:off x="5747641" y="4127902"/>
            <a:ext cx="656334" cy="653384"/>
            <a:chOff x="5700016" y="1895747"/>
            <a:chExt cx="656334" cy="653384"/>
          </a:xfrm>
        </p:grpSpPr>
        <p:sp>
          <p:nvSpPr>
            <p:cNvPr id="36" name="Овал 35"/>
            <p:cNvSpPr/>
            <p:nvPr userDrawn="1"/>
          </p:nvSpPr>
          <p:spPr bwMode="auto">
            <a:xfrm>
              <a:off x="5700016" y="1895747"/>
              <a:ext cx="656334" cy="65338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7" name="Прямоугольник 36"/>
            <p:cNvSpPr/>
            <p:nvPr userDrawn="1"/>
          </p:nvSpPr>
          <p:spPr bwMode="auto">
            <a:xfrm>
              <a:off x="5871730" y="2037773"/>
              <a:ext cx="312906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>
                  <a:ln>
                    <a:noFill/>
                  </a:ln>
                  <a:solidFill>
                    <a:schemeClr val="bg1"/>
                  </a:solidFill>
                  <a:latin typeface="Inter"/>
                  <a:ea typeface="Inter"/>
                  <a:cs typeface="Inter"/>
                </a:rPr>
                <a:t>3</a:t>
              </a:r>
              <a:endParaRPr lang="ru-RU" b="1">
                <a:ln>
                  <a:noFill/>
                </a:ln>
                <a:solidFill>
                  <a:schemeClr val="bg1"/>
                </a:solidFill>
                <a:latin typeface="Inter"/>
                <a:ea typeface="Inter"/>
                <a:cs typeface="Inter"/>
              </a:endParaRPr>
            </a:p>
          </p:txBody>
        </p:sp>
      </p:grpSp>
      <p:sp>
        <p:nvSpPr>
          <p:cNvPr id="38" name="TITLE_4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6605660" y="5196303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{{NL1_TITLE_4}}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39" name="TEXT_4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605660" y="5602705"/>
            <a:ext cx="5119251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{{NL1_TEXT_4}}</a:t>
            </a:r>
            <a:endParaRPr/>
          </a:p>
        </p:txBody>
      </p:sp>
      <p:grpSp>
        <p:nvGrpSpPr>
          <p:cNvPr id="40" name="Группа 39"/>
          <p:cNvGrpSpPr/>
          <p:nvPr userDrawn="1"/>
        </p:nvGrpSpPr>
        <p:grpSpPr bwMode="auto">
          <a:xfrm>
            <a:off x="5747641" y="5276013"/>
            <a:ext cx="656334" cy="653384"/>
            <a:chOff x="5700016" y="1895747"/>
            <a:chExt cx="656334" cy="653384"/>
          </a:xfrm>
        </p:grpSpPr>
        <p:sp>
          <p:nvSpPr>
            <p:cNvPr id="41" name="Овал 40"/>
            <p:cNvSpPr/>
            <p:nvPr userDrawn="1"/>
          </p:nvSpPr>
          <p:spPr bwMode="auto">
            <a:xfrm>
              <a:off x="5700016" y="1895747"/>
              <a:ext cx="656334" cy="65338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2" name="Прямоугольник 41"/>
            <p:cNvSpPr/>
            <p:nvPr userDrawn="1"/>
          </p:nvSpPr>
          <p:spPr bwMode="auto">
            <a:xfrm>
              <a:off x="5871730" y="2037773"/>
              <a:ext cx="312906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>
                  <a:solidFill>
                    <a:schemeClr val="bg1"/>
                  </a:solidFill>
                  <a:latin typeface="Inter"/>
                  <a:ea typeface="Inter"/>
                  <a:cs typeface="Inter"/>
                </a:rPr>
                <a:t>4</a:t>
              </a:r>
              <a:endParaRPr lang="ru-RU" b="1">
                <a:solidFill>
                  <a:schemeClr val="bg1"/>
                </a:solidFill>
                <a:latin typeface="Inter"/>
                <a:ea typeface="Inter"/>
                <a:cs typeface="Inter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4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 userDrawn="1"/>
        </p:nvSpPr>
        <p:spPr bwMode="auto">
          <a:xfrm>
            <a:off x="435201" y="377370"/>
            <a:ext cx="11321596" cy="59932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" name="Shape 2"/>
          <p:cNvSpPr/>
          <p:nvPr userDrawn="1"/>
        </p:nvSpPr>
        <p:spPr bwMode="auto">
          <a:xfrm>
            <a:off x="613666" y="2133679"/>
            <a:ext cx="2044898" cy="1229439"/>
          </a:xfrm>
          <a:prstGeom prst="roundRect">
            <a:avLst>
              <a:gd name="adj" fmla="val 2603"/>
            </a:avLst>
          </a:prstGeom>
          <a:solidFill>
            <a:srgbClr val="0D0D0D"/>
          </a:solidFill>
          <a:ln w="12700">
            <a:solidFill>
              <a:srgbClr val="262626"/>
            </a:solidFill>
          </a:ln>
        </p:spPr>
      </p:sp>
      <p:sp>
        <p:nvSpPr>
          <p:cNvPr id="4" name="Shape 7"/>
          <p:cNvSpPr/>
          <p:nvPr userDrawn="1"/>
        </p:nvSpPr>
        <p:spPr bwMode="auto">
          <a:xfrm>
            <a:off x="613666" y="3469799"/>
            <a:ext cx="4089916" cy="1229439"/>
          </a:xfrm>
          <a:prstGeom prst="roundRect">
            <a:avLst>
              <a:gd name="adj" fmla="val 2603"/>
            </a:avLst>
          </a:prstGeom>
          <a:solidFill>
            <a:srgbClr val="0D0D0D"/>
          </a:solidFill>
          <a:ln w="12700">
            <a:solidFill>
              <a:srgbClr val="262626"/>
            </a:solidFill>
          </a:ln>
        </p:spPr>
      </p:sp>
      <p:sp>
        <p:nvSpPr>
          <p:cNvPr id="5" name="Shape 12"/>
          <p:cNvSpPr/>
          <p:nvPr userDrawn="1"/>
        </p:nvSpPr>
        <p:spPr bwMode="auto">
          <a:xfrm>
            <a:off x="613666" y="4805919"/>
            <a:ext cx="6134933" cy="1213882"/>
          </a:xfrm>
          <a:prstGeom prst="roundRect">
            <a:avLst>
              <a:gd name="adj" fmla="val 2038"/>
            </a:avLst>
          </a:prstGeom>
          <a:solidFill>
            <a:srgbClr val="0D0D0D"/>
          </a:solidFill>
          <a:ln w="12700">
            <a:solidFill>
              <a:srgbClr val="262626"/>
            </a:solidFill>
          </a:ln>
        </p:spPr>
      </p:sp>
      <p:sp>
        <p:nvSpPr>
          <p:cNvPr id="6" name="HEADER"/>
          <p:cNvSpPr>
            <a:spLocks noGrp="1"/>
          </p:cNvSpPr>
          <p:nvPr>
            <p:ph type="title" hasCustomPrompt="1"/>
          </p:nvPr>
        </p:nvSpPr>
        <p:spPr bwMode="auto">
          <a:xfrm>
            <a:off x="613666" y="967205"/>
            <a:ext cx="5977269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</a:lstStyle>
          <a:p>
            <a:pPr>
              <a:defRPr/>
            </a:pPr>
            <a:r>
              <a:rPr lang="en-US"/>
              <a:t>{{HL2_HEADER}}</a:t>
            </a:r>
            <a:br>
              <a:rPr lang="en-US"/>
            </a:br>
            <a:endParaRPr lang="ru-RU"/>
          </a:p>
        </p:txBody>
      </p:sp>
      <p:sp>
        <p:nvSpPr>
          <p:cNvPr id="7" name="TITLE_1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902165" y="2306283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{{HL2_TITLE_1}}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8" name="TEXT_1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2902165" y="2712684"/>
            <a:ext cx="8257137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{{HL2_TEXT_1}}</a:t>
            </a:r>
            <a:endParaRPr/>
          </a:p>
        </p:txBody>
      </p:sp>
      <p:cxnSp>
        <p:nvCxnSpPr>
          <p:cNvPr id="10" name="Прямая соединительная линия 9"/>
          <p:cNvCxnSpPr>
            <a:cxnSpLocks/>
          </p:cNvCxnSpPr>
          <p:nvPr userDrawn="1"/>
        </p:nvCxnSpPr>
        <p:spPr bwMode="auto">
          <a:xfrm>
            <a:off x="2902165" y="3336777"/>
            <a:ext cx="8257137" cy="0"/>
          </a:xfrm>
          <a:prstGeom prst="line">
            <a:avLst/>
          </a:prstGeom>
          <a:ln w="1905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_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4966493" y="3632168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{{HL2_TITLE_2}}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12" name="TEXT_2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4966493" y="4038569"/>
            <a:ext cx="6192809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{{HL2_TEXT_2}}</a:t>
            </a:r>
            <a:endParaRPr/>
          </a:p>
        </p:txBody>
      </p:sp>
      <p:cxnSp>
        <p:nvCxnSpPr>
          <p:cNvPr id="13" name="Прямая соединительная линия 12"/>
          <p:cNvCxnSpPr>
            <a:cxnSpLocks/>
          </p:cNvCxnSpPr>
          <p:nvPr userDrawn="1"/>
        </p:nvCxnSpPr>
        <p:spPr bwMode="auto">
          <a:xfrm>
            <a:off x="4966493" y="4662662"/>
            <a:ext cx="6192809" cy="0"/>
          </a:xfrm>
          <a:prstGeom prst="line">
            <a:avLst/>
          </a:prstGeom>
          <a:ln w="1905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_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6981407" y="4964790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{{HL2_TITLE_3}}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16" name="TEXT_3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981408" y="5371191"/>
            <a:ext cx="4177894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{{HL2_TEXT_3}}</a:t>
            </a:r>
            <a:endParaRPr/>
          </a:p>
        </p:txBody>
      </p:sp>
      <p:cxnSp>
        <p:nvCxnSpPr>
          <p:cNvPr id="17" name="Прямая соединительная линия 16"/>
          <p:cNvCxnSpPr>
            <a:cxnSpLocks/>
          </p:cNvCxnSpPr>
          <p:nvPr userDrawn="1"/>
        </p:nvCxnSpPr>
        <p:spPr bwMode="auto">
          <a:xfrm>
            <a:off x="6981407" y="5995284"/>
            <a:ext cx="4177894" cy="0"/>
          </a:xfrm>
          <a:prstGeom prst="line">
            <a:avLst/>
          </a:prstGeom>
          <a:ln w="1905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/>
          <p:cNvSpPr/>
          <p:nvPr userDrawn="1"/>
        </p:nvSpPr>
        <p:spPr bwMode="auto">
          <a:xfrm>
            <a:off x="1479662" y="256373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>
                <a:solidFill>
                  <a:schemeClr val="bg1"/>
                </a:solidFill>
                <a:latin typeface="Inter"/>
                <a:ea typeface="Inter"/>
                <a:cs typeface="Inter"/>
              </a:rPr>
              <a:t>1</a:t>
            </a:r>
            <a:endParaRPr lang="ru-RU" b="1">
              <a:solidFill>
                <a:schemeClr val="bg1"/>
              </a:solidFill>
              <a:latin typeface="Inter"/>
              <a:ea typeface="Inter"/>
              <a:cs typeface="Inter"/>
            </a:endParaRPr>
          </a:p>
        </p:txBody>
      </p:sp>
      <p:sp>
        <p:nvSpPr>
          <p:cNvPr id="21" name="Прямоугольник 20"/>
          <p:cNvSpPr/>
          <p:nvPr userDrawn="1"/>
        </p:nvSpPr>
        <p:spPr bwMode="auto">
          <a:xfrm>
            <a:off x="2502111" y="389985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>
                <a:solidFill>
                  <a:schemeClr val="bg1"/>
                </a:solidFill>
                <a:latin typeface="Inter"/>
                <a:ea typeface="Inter"/>
                <a:cs typeface="Inter"/>
              </a:rPr>
              <a:t>2</a:t>
            </a:r>
            <a:endParaRPr lang="ru-RU" b="1">
              <a:solidFill>
                <a:schemeClr val="bg1"/>
              </a:solidFill>
              <a:latin typeface="Inter"/>
              <a:ea typeface="Inter"/>
              <a:cs typeface="Inter"/>
            </a:endParaRPr>
          </a:p>
        </p:txBody>
      </p:sp>
      <p:sp>
        <p:nvSpPr>
          <p:cNvPr id="22" name="Прямоугольник 21"/>
          <p:cNvSpPr/>
          <p:nvPr userDrawn="1"/>
        </p:nvSpPr>
        <p:spPr bwMode="auto">
          <a:xfrm>
            <a:off x="3524678" y="522819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>
                <a:solidFill>
                  <a:schemeClr val="bg1"/>
                </a:solidFill>
                <a:latin typeface="Inter"/>
                <a:ea typeface="Inter"/>
                <a:cs typeface="Inter"/>
              </a:rPr>
              <a:t>3</a:t>
            </a:r>
            <a:endParaRPr lang="ru-RU" b="1">
              <a:solidFill>
                <a:schemeClr val="bg1"/>
              </a:solidFill>
              <a:latin typeface="Inter"/>
              <a:ea typeface="Inter"/>
              <a:cs typeface="Inter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5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 userDrawn="1"/>
        </p:nvSpPr>
        <p:spPr bwMode="auto">
          <a:xfrm>
            <a:off x="435201" y="377370"/>
            <a:ext cx="11321596" cy="59932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" name="BACKGROUND_IMAGE"/>
          <p:cNvSpPr>
            <a:spLocks noGrp="1"/>
          </p:cNvSpPr>
          <p:nvPr>
            <p:ph type="pic" sz="quarter" idx="10"/>
          </p:nvPr>
        </p:nvSpPr>
        <p:spPr bwMode="auto">
          <a:xfrm>
            <a:off x="6908573" y="377371"/>
            <a:ext cx="4848225" cy="598011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HEADER"/>
          <p:cNvSpPr>
            <a:spLocks noGrp="1"/>
          </p:cNvSpPr>
          <p:nvPr>
            <p:ph type="title" hasCustomPrompt="1"/>
          </p:nvPr>
        </p:nvSpPr>
        <p:spPr bwMode="auto">
          <a:xfrm>
            <a:off x="613666" y="967205"/>
            <a:ext cx="5554378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</a:lstStyle>
          <a:p>
            <a:pPr>
              <a:defRPr/>
            </a:pPr>
            <a:r>
              <a:rPr lang="en-US"/>
              <a:t>{{NL2_HEADER}}</a:t>
            </a:r>
            <a:br>
              <a:rPr lang="en-US"/>
            </a:br>
            <a:endParaRPr lang="ru-RU"/>
          </a:p>
        </p:txBody>
      </p:sp>
      <p:sp>
        <p:nvSpPr>
          <p:cNvPr id="5" name="TITLE_1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962801" y="2730232"/>
            <a:ext cx="2121146" cy="3048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{{NL2_TITLE_1}}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6" name="TEXT_1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962801" y="3136632"/>
            <a:ext cx="2121146" cy="7370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{{NL2_TEXT_1}}</a:t>
            </a:r>
            <a:endParaRPr/>
          </a:p>
          <a:p>
            <a:pPr lvl="0">
              <a:defRPr/>
            </a:pPr>
            <a:endParaRPr lang="en-US"/>
          </a:p>
          <a:p>
            <a:pPr lvl="0">
              <a:defRPr/>
            </a:pPr>
            <a:endParaRPr lang="en-US"/>
          </a:p>
          <a:p>
            <a:pPr lvl="0">
              <a:defRPr/>
            </a:pPr>
            <a:endParaRPr lang="en-US"/>
          </a:p>
        </p:txBody>
      </p:sp>
      <p:sp>
        <p:nvSpPr>
          <p:cNvPr id="7" name="Прямоугольник 6"/>
          <p:cNvSpPr/>
          <p:nvPr userDrawn="1"/>
        </p:nvSpPr>
        <p:spPr bwMode="auto">
          <a:xfrm>
            <a:off x="1817228" y="2063928"/>
            <a:ext cx="4122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200" b="1">
                <a:solidFill>
                  <a:srgbClr val="262626"/>
                </a:solidFill>
                <a:latin typeface="Inter"/>
                <a:ea typeface="Inter"/>
                <a:cs typeface="Inter"/>
              </a:rPr>
              <a:t>1</a:t>
            </a:r>
            <a:endParaRPr/>
          </a:p>
        </p:txBody>
      </p:sp>
      <p:sp>
        <p:nvSpPr>
          <p:cNvPr id="8" name="TITLE_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3683041" y="2730232"/>
            <a:ext cx="2121146" cy="3048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{{NL2_TITLE_</a:t>
            </a:r>
            <a:r>
              <a:rPr lang="ru-RU"/>
              <a:t>2</a:t>
            </a:r>
            <a:r>
              <a:rPr lang="en-US"/>
              <a:t>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9" name="TEXT_2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3683041" y="3136632"/>
            <a:ext cx="2121146" cy="7370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{{NL2_TEXT_</a:t>
            </a:r>
            <a:r>
              <a:rPr lang="ru-RU"/>
              <a:t>2</a:t>
            </a:r>
            <a:r>
              <a:rPr lang="en-US"/>
              <a:t>}}</a:t>
            </a:r>
            <a:endParaRPr/>
          </a:p>
          <a:p>
            <a:pPr lvl="0">
              <a:defRPr/>
            </a:pPr>
            <a:endParaRPr lang="en-US"/>
          </a:p>
          <a:p>
            <a:pPr lvl="0">
              <a:defRPr/>
            </a:pPr>
            <a:endParaRPr lang="en-US"/>
          </a:p>
          <a:p>
            <a:pPr lvl="0">
              <a:defRPr/>
            </a:pPr>
            <a:endParaRPr lang="en-US"/>
          </a:p>
        </p:txBody>
      </p:sp>
      <p:sp>
        <p:nvSpPr>
          <p:cNvPr id="10" name="Прямоугольник 9"/>
          <p:cNvSpPr/>
          <p:nvPr userDrawn="1"/>
        </p:nvSpPr>
        <p:spPr bwMode="auto">
          <a:xfrm>
            <a:off x="4537468" y="2063928"/>
            <a:ext cx="4122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200" b="1">
                <a:solidFill>
                  <a:srgbClr val="262626"/>
                </a:solidFill>
                <a:latin typeface="Inter"/>
                <a:ea typeface="Inter"/>
                <a:cs typeface="Inter"/>
              </a:rPr>
              <a:t>2</a:t>
            </a:r>
            <a:endParaRPr/>
          </a:p>
        </p:txBody>
      </p:sp>
      <p:sp>
        <p:nvSpPr>
          <p:cNvPr id="11" name="TITLE_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2322921" y="4681353"/>
            <a:ext cx="2121146" cy="3048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{{NL2_TITLE_</a:t>
            </a:r>
            <a:r>
              <a:rPr lang="ru-RU"/>
              <a:t>3</a:t>
            </a:r>
            <a:r>
              <a:rPr lang="en-US"/>
              <a:t>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12" name="TEXT_3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2322921" y="5087753"/>
            <a:ext cx="2121146" cy="7370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{{NL2_TEXT_</a:t>
            </a:r>
            <a:r>
              <a:rPr lang="ru-RU"/>
              <a:t>3</a:t>
            </a:r>
            <a:r>
              <a:rPr lang="en-US"/>
              <a:t>}}</a:t>
            </a:r>
            <a:endParaRPr/>
          </a:p>
          <a:p>
            <a:pPr lvl="0">
              <a:defRPr/>
            </a:pPr>
            <a:endParaRPr lang="en-US"/>
          </a:p>
          <a:p>
            <a:pPr lvl="0">
              <a:defRPr/>
            </a:pPr>
            <a:endParaRPr lang="en-US"/>
          </a:p>
          <a:p>
            <a:pPr lvl="0">
              <a:defRPr/>
            </a:pPr>
            <a:endParaRPr lang="en-US"/>
          </a:p>
        </p:txBody>
      </p:sp>
      <p:sp>
        <p:nvSpPr>
          <p:cNvPr id="13" name="Прямоугольник 12"/>
          <p:cNvSpPr/>
          <p:nvPr userDrawn="1"/>
        </p:nvSpPr>
        <p:spPr bwMode="auto">
          <a:xfrm>
            <a:off x="3177348" y="4015049"/>
            <a:ext cx="4122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200" b="1">
                <a:solidFill>
                  <a:srgbClr val="262626"/>
                </a:solidFill>
                <a:latin typeface="Inter"/>
                <a:ea typeface="Inter"/>
                <a:cs typeface="Inter"/>
              </a:rPr>
              <a:t>3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Relationship Id="rId3" Type="http://schemas.openxmlformats.org/officeDocument/2006/relationships/image" Target="../media/image2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139578534" name=""/>
          <p:cNvPicPr>
            <a:picLocks noChangeAspect="1"/>
          </p:cNvPicPr>
          <p:nvPr>
            <p:ph type="pic" sz="quarter" idx="10"/>
          </p:nvPr>
        </p:nvPicPr>
        <p:blipFill>
          <a:blip r:embed="rId2"/>
          <a:stretch/>
        </p:blipFill>
        <p:spPr bwMode="auto">
          <a:xfrm rot="0" flipH="0" flipV="0">
            <a:off x="1651" y="-57149"/>
            <a:ext cx="12188769" cy="6915149"/>
          </a:xfrm>
          <a:prstGeom prst="rect">
            <a:avLst/>
          </a:prstGeom>
        </p:spPr>
      </p:pic>
      <p:pic>
        <p:nvPicPr>
          <p:cNvPr id="29867855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972800" y="190499"/>
            <a:ext cx="992549" cy="992549"/>
          </a:xfrm>
          <a:prstGeom prst="rect">
            <a:avLst/>
          </a:prstGeom>
        </p:spPr>
      </p:pic>
      <p:sp>
        <p:nvSpPr>
          <p:cNvPr id="975622506" name=""/>
          <p:cNvSpPr/>
          <p:nvPr/>
        </p:nvSpPr>
        <p:spPr bwMode="auto">
          <a:xfrm flipH="0" flipV="0">
            <a:off x="1651" y="3638549"/>
            <a:ext cx="12188769" cy="3219449"/>
          </a:xfrm>
          <a:prstGeom prst="rect">
            <a:avLst/>
          </a:prstGeom>
          <a:solidFill>
            <a:schemeClr val="bg1">
              <a:alpha val="57999"/>
            </a:schemeClr>
          </a:solidFill>
          <a:ln w="12700" cap="flat" cmpd="sng" algn="ctr">
            <a:solidFill>
              <a:schemeClr val="accent1">
                <a:shade val="50000"/>
                <a:alpha val="3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 bwMode="auto">
          <a:xfrm flipH="0" flipV="0">
            <a:off x="70855" y="3817910"/>
            <a:ext cx="12188770" cy="1430364"/>
          </a:xfrm>
          <a:prstGeom prst="rect">
            <a:avLst/>
          </a:prstGeom>
          <a:ln w="12700">
            <a:solidFill>
              <a:schemeClr val="bg1">
                <a:alpha val="0"/>
              </a:schemeClr>
            </a:solidFill>
            <a:prstDash val="solid"/>
          </a:ln>
          <a:effectLst/>
        </p:spPr>
        <p:txBody>
          <a:bodyPr/>
          <a:lstStyle/>
          <a:p>
            <a:pPr>
              <a:defRPr/>
            </a:pPr>
            <a:r>
              <a:rPr sz="360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Анализ рынка недвижимости по заказу клиента с применением Искусственного Интеллекта</a:t>
            </a:r>
            <a:endParaRPr sz="360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70855" y="5068913"/>
            <a:ext cx="8198793" cy="1708389"/>
          </a:xfrm>
        </p:spPr>
        <p:txBody>
          <a:bodyPr/>
          <a:lstStyle/>
          <a:p>
            <a:pPr>
              <a:defRPr/>
            </a:pPr>
            <a: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У</a:t>
            </a:r>
            <a: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ч</a:t>
            </a:r>
            <a: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а</a:t>
            </a:r>
            <a: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щ</a:t>
            </a:r>
            <a: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и</a:t>
            </a:r>
            <a: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й</a:t>
            </a:r>
            <a: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с</a:t>
            </a:r>
            <a: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я</a:t>
            </a:r>
            <a: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: 		    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  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Г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у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с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е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в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А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л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е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к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с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а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н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д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р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С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е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р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г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е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е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в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и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ч</a:t>
            </a:r>
            <a:endParaRPr sz="220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endParaRPr sz="220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ru-RU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Научный руководитель</a:t>
            </a:r>
            <a:r>
              <a:rPr lang="ru-RU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:</a:t>
            </a:r>
            <a:r>
              <a:rPr lang="ru-RU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 Паточенко Евгений Анатольевич</a:t>
            </a:r>
            <a:endParaRPr sz="220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94164087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38099" y="5859"/>
            <a:ext cx="12115799" cy="6815137"/>
          </a:xfrm>
          <a:prstGeom prst="rect">
            <a:avLst/>
          </a:prstGeom>
        </p:spPr>
      </p:pic>
      <p:sp>
        <p:nvSpPr>
          <p:cNvPr id="1594744456" name=""/>
          <p:cNvSpPr/>
          <p:nvPr/>
        </p:nvSpPr>
        <p:spPr bwMode="auto">
          <a:xfrm flipH="0" flipV="0">
            <a:off x="-36149" y="5859"/>
            <a:ext cx="5829300" cy="3518390"/>
          </a:xfrm>
          <a:prstGeom prst="rect">
            <a:avLst/>
          </a:prstGeom>
          <a:solidFill>
            <a:schemeClr val="bg1">
              <a:alpha val="66000"/>
            </a:schemeClr>
          </a:solidFill>
          <a:ln w="12700" cap="flat" cmpd="sng" algn="ctr">
            <a:solidFill>
              <a:schemeClr val="accent1">
                <a:shade val="50000"/>
                <a:alpha val="3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1226296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972800" y="190498"/>
            <a:ext cx="992548" cy="992548"/>
          </a:xfrm>
          <a:prstGeom prst="rect">
            <a:avLst/>
          </a:prstGeom>
        </p:spPr>
      </p:pic>
      <p:sp>
        <p:nvSpPr>
          <p:cNvPr id="353332267" name=""/>
          <p:cNvSpPr/>
          <p:nvPr/>
        </p:nvSpPr>
        <p:spPr bwMode="auto">
          <a:xfrm flipH="0" flipV="0">
            <a:off x="5793149" y="3474056"/>
            <a:ext cx="6360750" cy="3346939"/>
          </a:xfrm>
          <a:prstGeom prst="rect">
            <a:avLst/>
          </a:prstGeom>
          <a:solidFill>
            <a:schemeClr val="bg1">
              <a:alpha val="66000"/>
            </a:schemeClr>
          </a:solidFill>
          <a:ln w="12700" cap="flat" cmpd="sng" algn="ctr">
            <a:solidFill>
              <a:schemeClr val="accent1">
                <a:shade val="50000"/>
                <a:alpha val="3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185762101" name="Text Placeholder 3"/>
          <p:cNvSpPr>
            <a:spLocks noGrp="1"/>
          </p:cNvSpPr>
          <p:nvPr/>
        </p:nvSpPr>
        <p:spPr bwMode="auto">
          <a:xfrm flipH="0" flipV="0">
            <a:off x="38098" y="5859"/>
            <a:ext cx="5839884" cy="1504980"/>
          </a:xfrm>
        </p:spPr>
        <p:txBody>
          <a:bodyPr/>
          <a:lstStyle>
            <a:lvl1pPr marL="0" indent="0" algn="l" defTabSz="914400">
              <a:lnSpc>
                <a:spcPct val="90000"/>
              </a:lnSpc>
              <a:spcBef>
                <a:spcPts val="999"/>
              </a:spcBef>
              <a:buFont typeface="Arial"/>
              <a:buNone/>
              <a:defRPr sz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9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sz="4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Цель</a:t>
            </a:r>
            <a:endParaRPr sz="4800" b="1" i="0" u="none" spc="4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sz="2200" b="1" i="0" u="none" spc="4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ru-RU" sz="26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Использовать преимущество анализа данных с помощью ИИ перед человеческой оценкой.</a:t>
            </a:r>
            <a:endParaRPr lang="ru-RU" sz="2200" b="1" i="0" u="none" spc="4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2200" b="1" i="0" u="none" spc="4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2200" b="1" i="0" u="none" spc="4">
              <a:solidFill>
                <a:schemeClr val="tx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18912773" name=""/>
          <p:cNvSpPr txBox="1"/>
          <p:nvPr/>
        </p:nvSpPr>
        <p:spPr bwMode="auto">
          <a:xfrm flipH="0" flipV="0">
            <a:off x="5877982" y="3585425"/>
            <a:ext cx="6090964" cy="27435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ru-RU" sz="4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Задача</a:t>
            </a:r>
            <a:endParaRPr lang="ru-RU" sz="4800" b="1" i="0" u="none" spc="3">
              <a:solidFill>
                <a:schemeClr val="tx1"/>
              </a:solidFill>
              <a:latin typeface="Times New Roman"/>
              <a:ea typeface="Times New Roman"/>
              <a:cs typeface="Times New Roman"/>
            </a:endParaRPr>
          </a:p>
          <a:p>
            <a:pPr algn="l">
              <a:defRPr/>
            </a:pPr>
            <a:endParaRPr sz="4800" b="1" i="0" u="none" spc="3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l">
              <a:defRPr/>
            </a:pPr>
            <a:r>
              <a:rPr lang="ru-RU" sz="26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Осуществить более точный поиск по потребностям запроса, удержание и вывод на сделку клиента.</a:t>
            </a:r>
            <a:endParaRPr sz="2600" b="1" i="0" u="none" spc="4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0037094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0999" y="0"/>
            <a:ext cx="12153899" cy="6877049"/>
          </a:xfrm>
          <a:prstGeom prst="rect">
            <a:avLst/>
          </a:prstGeom>
        </p:spPr>
      </p:pic>
      <p:sp>
        <p:nvSpPr>
          <p:cNvPr id="259123734" name=""/>
          <p:cNvSpPr/>
          <p:nvPr/>
        </p:nvSpPr>
        <p:spPr bwMode="auto">
          <a:xfrm flipH="0" flipV="0">
            <a:off x="-36149" y="19050"/>
            <a:ext cx="6210299" cy="6857998"/>
          </a:xfrm>
          <a:prstGeom prst="rect">
            <a:avLst/>
          </a:prstGeom>
          <a:solidFill>
            <a:schemeClr val="bg1">
              <a:alpha val="66000"/>
            </a:schemeClr>
          </a:solidFill>
          <a:ln w="12700" cap="flat" cmpd="sng" algn="ctr">
            <a:solidFill>
              <a:schemeClr val="accent1">
                <a:shade val="50000"/>
                <a:alpha val="3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6230624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0972800" y="190498"/>
            <a:ext cx="992548" cy="992548"/>
          </a:xfrm>
          <a:prstGeom prst="rect">
            <a:avLst/>
          </a:prstGeom>
        </p:spPr>
      </p:pic>
      <p:sp>
        <p:nvSpPr>
          <p:cNvPr id="1992624350" name="Text Placeholder 3"/>
          <p:cNvSpPr>
            <a:spLocks noGrp="1"/>
          </p:cNvSpPr>
          <p:nvPr/>
        </p:nvSpPr>
        <p:spPr bwMode="auto">
          <a:xfrm flipH="0" flipV="0">
            <a:off x="20998" y="76198"/>
            <a:ext cx="6282266" cy="5469635"/>
          </a:xfrm>
        </p:spPr>
        <p:txBody>
          <a:bodyPr/>
          <a:lstStyle>
            <a:lvl1pPr marL="0" indent="0" algn="l" defTabSz="914400">
              <a:lnSpc>
                <a:spcPct val="90000"/>
              </a:lnSpc>
              <a:spcBef>
                <a:spcPts val="999"/>
              </a:spcBef>
              <a:buFont typeface="Arial"/>
              <a:buNone/>
              <a:defRPr sz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9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ru-RU" sz="36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Сбор данных</a:t>
            </a:r>
            <a:endParaRPr sz="3600" b="1" i="0" u="none" spc="4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sz="3600" b="1" i="0" u="none" spc="3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sz="3600" b="1" i="0" u="none" spc="3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Датасет предоставлен компанией </a:t>
            </a: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Циан по </a:t>
            </a: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запросу в рамках учебного проекта курса </a:t>
            </a: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«</a:t>
            </a: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D</a:t>
            </a: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a</a:t>
            </a: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t</a:t>
            </a: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a</a:t>
            </a: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S</a:t>
            </a: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c</a:t>
            </a: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i</a:t>
            </a: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e</a:t>
            </a: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n</a:t>
            </a: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c</a:t>
            </a: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e»</a:t>
            </a: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 ВШЭ</a:t>
            </a:r>
            <a:endParaRPr sz="2800" b="1" i="0" u="none" spc="4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sz="2800" b="1" i="0" u="none" spc="4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Получено коммерческое предложение по аналитической платформе для дальнейшего сотрудничества.</a:t>
            </a:r>
            <a:endParaRPr sz="2800" b="1" i="0" u="none" spc="4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sz="3600" b="1" i="0" u="none" spc="4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ru-RU" sz="3600" b="1" i="0" u="none" spc="4">
                <a:solidFill>
                  <a:schemeClr val="tx1"/>
                </a:solidFill>
                <a:latin typeface="Arial"/>
                <a:ea typeface="Arial"/>
                <a:cs typeface="Arial"/>
              </a:rPr>
              <a:t> </a:t>
            </a:r>
            <a:endParaRPr lang="ru-RU" sz="3600" b="1" i="0" u="none" spc="4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ru-RU" sz="3600" b="1" i="0" u="none" spc="4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3600" b="1" i="0" u="none" spc="4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3600" b="1" i="0" u="none" spc="4">
              <a:solidFill>
                <a:schemeClr val="tx1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58635760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-17100" y="20349"/>
            <a:ext cx="12249148" cy="6856699"/>
          </a:xfrm>
          <a:prstGeom prst="rect">
            <a:avLst/>
          </a:prstGeom>
        </p:spPr>
      </p:pic>
      <p:sp>
        <p:nvSpPr>
          <p:cNvPr id="1032051080" name=""/>
          <p:cNvSpPr/>
          <p:nvPr/>
        </p:nvSpPr>
        <p:spPr bwMode="auto">
          <a:xfrm flipH="0" flipV="0">
            <a:off x="1830749" y="533399"/>
            <a:ext cx="8667749" cy="5924549"/>
          </a:xfrm>
          <a:prstGeom prst="rect">
            <a:avLst/>
          </a:prstGeom>
          <a:solidFill>
            <a:schemeClr val="accent1">
              <a:lumMod val="20000"/>
              <a:lumOff val="80000"/>
              <a:alpha val="57999"/>
            </a:schemeClr>
          </a:solidFill>
          <a:ln w="12700" cap="flat" cmpd="sng" algn="ctr">
            <a:solidFill>
              <a:schemeClr val="accent1">
                <a:shade val="50000"/>
                <a:alpha val="3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7093976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972800" y="190498"/>
            <a:ext cx="992548" cy="992548"/>
          </a:xfrm>
          <a:prstGeom prst="rect">
            <a:avLst/>
          </a:prstGeom>
        </p:spPr>
      </p:pic>
      <p:pic>
        <p:nvPicPr>
          <p:cNvPr id="76216774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937628" y="686772"/>
            <a:ext cx="8507503" cy="5715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09301748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-16125" y="19050"/>
            <a:ext cx="12210075" cy="6870202"/>
          </a:xfrm>
          <a:prstGeom prst="rect">
            <a:avLst/>
          </a:prstGeom>
        </p:spPr>
      </p:pic>
      <p:sp>
        <p:nvSpPr>
          <p:cNvPr id="199903761" name=""/>
          <p:cNvSpPr/>
          <p:nvPr/>
        </p:nvSpPr>
        <p:spPr bwMode="auto">
          <a:xfrm flipH="0" flipV="0">
            <a:off x="5945548" y="-22472"/>
            <a:ext cx="6248399" cy="6953248"/>
          </a:xfrm>
          <a:prstGeom prst="rect">
            <a:avLst/>
          </a:prstGeom>
          <a:solidFill>
            <a:schemeClr val="bg1">
              <a:alpha val="66000"/>
            </a:schemeClr>
          </a:solidFill>
          <a:ln w="12700" cap="flat" cmpd="sng" algn="ctr">
            <a:solidFill>
              <a:schemeClr val="accent1">
                <a:shade val="50000"/>
                <a:alpha val="3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0857203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972800" y="190498"/>
            <a:ext cx="992548" cy="992548"/>
          </a:xfrm>
          <a:prstGeom prst="rect">
            <a:avLst/>
          </a:prstGeom>
        </p:spPr>
      </p:pic>
      <p:sp>
        <p:nvSpPr>
          <p:cNvPr id="1735937850" name="Text Placeholder 3"/>
          <p:cNvSpPr>
            <a:spLocks noGrp="1"/>
          </p:cNvSpPr>
          <p:nvPr/>
        </p:nvSpPr>
        <p:spPr bwMode="auto">
          <a:xfrm flipH="0" flipV="0">
            <a:off x="5945548" y="19049"/>
            <a:ext cx="4876800" cy="800100"/>
          </a:xfrm>
        </p:spPr>
        <p:txBody>
          <a:bodyPr/>
          <a:lstStyle>
            <a:lvl1pPr marL="0" indent="0" algn="l" defTabSz="914400">
              <a:lnSpc>
                <a:spcPct val="90000"/>
              </a:lnSpc>
              <a:spcBef>
                <a:spcPts val="999"/>
              </a:spcBef>
              <a:buFont typeface="Arial"/>
              <a:buNone/>
              <a:defRPr sz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9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ru-RU" sz="36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Обработка данных</a:t>
            </a:r>
            <a:endParaRPr lang="ru-RU" sz="3600" b="1" i="0" u="none" spc="3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ru-RU" sz="3600" b="1" i="0" u="none" spc="3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Д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л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я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о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б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р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а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б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о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т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к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и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д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а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н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н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ы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х 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п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р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и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н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я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т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о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р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е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ш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е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н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и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е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и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с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п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о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л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ь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з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о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в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а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т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ь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п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о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л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и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н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о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м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и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н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а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л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ь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н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у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ю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м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о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д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е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л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ь</a:t>
            </a:r>
            <a:endParaRPr lang="ru-RU" sz="2600" b="1" i="0" u="none" spc="4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ru-RU" sz="2600" b="1" i="0" u="none" spc="4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ru-RU" sz="3600" b="1" i="0" u="none" spc="4">
                <a:solidFill>
                  <a:schemeClr val="tx1"/>
                </a:solidFill>
                <a:latin typeface="Arial"/>
                <a:ea typeface="Arial"/>
                <a:cs typeface="Arial"/>
              </a:rPr>
              <a:t> </a:t>
            </a:r>
            <a:endParaRPr lang="ru-RU" sz="3600" b="1" i="0" u="none" spc="4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ru-RU" sz="3600" b="1" i="0" u="none" spc="4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3600" b="1" i="0" u="none" spc="4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3600" b="1" i="0" u="none" spc="4">
              <a:solidFill>
                <a:schemeClr val="tx1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42993137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326550" y="4031753"/>
            <a:ext cx="57150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77118152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27599" y="27030"/>
            <a:ext cx="12136799" cy="6857997"/>
          </a:xfrm>
          <a:prstGeom prst="rect">
            <a:avLst/>
          </a:prstGeom>
        </p:spPr>
      </p:pic>
      <p:sp>
        <p:nvSpPr>
          <p:cNvPr id="2005561684" name=""/>
          <p:cNvSpPr/>
          <p:nvPr/>
        </p:nvSpPr>
        <p:spPr bwMode="auto">
          <a:xfrm flipH="0" flipV="0">
            <a:off x="268351" y="4743449"/>
            <a:ext cx="3334047" cy="1915009"/>
          </a:xfrm>
          <a:prstGeom prst="rect">
            <a:avLst/>
          </a:prstGeom>
          <a:solidFill>
            <a:schemeClr val="bg1">
              <a:alpha val="66000"/>
            </a:schemeClr>
          </a:solidFill>
          <a:ln w="12700" cap="flat" cmpd="sng" algn="ctr">
            <a:solidFill>
              <a:schemeClr val="accent1">
                <a:shade val="50000"/>
                <a:alpha val="3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1411802" name=""/>
          <p:cNvSpPr/>
          <p:nvPr/>
        </p:nvSpPr>
        <p:spPr bwMode="auto">
          <a:xfrm flipH="0" flipV="0">
            <a:off x="8631302" y="2593594"/>
            <a:ext cx="3334046" cy="1915009"/>
          </a:xfrm>
          <a:prstGeom prst="rect">
            <a:avLst/>
          </a:prstGeom>
          <a:solidFill>
            <a:schemeClr val="bg1">
              <a:alpha val="66000"/>
            </a:schemeClr>
          </a:solidFill>
          <a:ln w="12700" cap="flat" cmpd="sng" algn="ctr">
            <a:solidFill>
              <a:schemeClr val="accent1">
                <a:shade val="50000"/>
                <a:alpha val="3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719392805" name=""/>
          <p:cNvSpPr/>
          <p:nvPr/>
        </p:nvSpPr>
        <p:spPr bwMode="auto">
          <a:xfrm flipH="0" flipV="0">
            <a:off x="8631301" y="4743448"/>
            <a:ext cx="3334045" cy="1915008"/>
          </a:xfrm>
          <a:prstGeom prst="rect">
            <a:avLst/>
          </a:prstGeom>
          <a:solidFill>
            <a:schemeClr val="bg1">
              <a:alpha val="66000"/>
            </a:schemeClr>
          </a:solidFill>
          <a:ln w="12700" cap="flat" cmpd="sng" algn="ctr">
            <a:solidFill>
              <a:schemeClr val="accent1">
                <a:shade val="50000"/>
                <a:alpha val="3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98375868" name=""/>
          <p:cNvSpPr/>
          <p:nvPr/>
        </p:nvSpPr>
        <p:spPr bwMode="auto">
          <a:xfrm flipH="0" flipV="0">
            <a:off x="325500" y="2628899"/>
            <a:ext cx="3334046" cy="1915009"/>
          </a:xfrm>
          <a:prstGeom prst="rect">
            <a:avLst/>
          </a:prstGeom>
          <a:solidFill>
            <a:schemeClr val="bg1">
              <a:alpha val="66000"/>
            </a:schemeClr>
          </a:solidFill>
          <a:ln w="12700" cap="flat" cmpd="sng" algn="ctr">
            <a:solidFill>
              <a:schemeClr val="accent1">
                <a:shade val="50000"/>
                <a:alpha val="3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45764184" name=""/>
          <p:cNvSpPr/>
          <p:nvPr/>
        </p:nvSpPr>
        <p:spPr bwMode="auto">
          <a:xfrm flipH="0" flipV="0">
            <a:off x="19049" y="-57149"/>
            <a:ext cx="12145349" cy="2047524"/>
          </a:xfrm>
          <a:prstGeom prst="rect">
            <a:avLst/>
          </a:prstGeom>
          <a:solidFill>
            <a:schemeClr val="bg1">
              <a:alpha val="82999"/>
            </a:schemeClr>
          </a:solidFill>
          <a:ln w="12700" cap="flat" cmpd="sng" algn="ctr">
            <a:solidFill>
              <a:schemeClr val="accent1">
                <a:shade val="50000"/>
                <a:alpha val="3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 sz="3600"/>
          </a:p>
        </p:txBody>
      </p:sp>
      <p:sp>
        <p:nvSpPr>
          <p:cNvPr id="244903440" name=""/>
          <p:cNvSpPr txBox="1"/>
          <p:nvPr/>
        </p:nvSpPr>
        <p:spPr bwMode="auto">
          <a:xfrm flipH="0" flipV="0">
            <a:off x="27598" y="189192"/>
            <a:ext cx="11758318" cy="15548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ru-RU" sz="4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Преимущества использования </a:t>
            </a:r>
            <a:endParaRPr sz="4800" b="1" i="0" u="none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l">
              <a:defRPr/>
            </a:pPr>
            <a:r>
              <a:rPr sz="4800" b="1" i="0" u="none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полиномиальной регрессии</a:t>
            </a:r>
            <a:endParaRPr sz="3600" b="1" i="0" u="none" spc="4">
              <a:solidFill>
                <a:schemeClr val="tx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446586504" name=""/>
          <p:cNvSpPr/>
          <p:nvPr/>
        </p:nvSpPr>
        <p:spPr bwMode="auto">
          <a:xfrm flipH="0" flipV="0">
            <a:off x="608200" y="3169918"/>
            <a:ext cx="2768643" cy="8842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600" b="1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</a:rPr>
              <a:t>Моделирование нелинейности</a:t>
            </a:r>
            <a:endParaRPr sz="3600"/>
          </a:p>
        </p:txBody>
      </p:sp>
      <p:sp>
        <p:nvSpPr>
          <p:cNvPr id="1597994767" name=""/>
          <p:cNvSpPr/>
          <p:nvPr/>
        </p:nvSpPr>
        <p:spPr bwMode="auto">
          <a:xfrm flipH="0" flipV="0">
            <a:off x="8828088" y="3036388"/>
            <a:ext cx="3044889" cy="8842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600" b="1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</a:rPr>
              <a:t>Повышение </a:t>
            </a:r>
            <a:r>
              <a:rPr sz="2600" b="1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</a:rPr>
              <a:t>точности </a:t>
            </a:r>
            <a:r>
              <a:rPr sz="2600" b="1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</a:rPr>
              <a:t>модели</a:t>
            </a:r>
            <a:endParaRPr sz="3600"/>
          </a:p>
        </p:txBody>
      </p:sp>
      <p:sp>
        <p:nvSpPr>
          <p:cNvPr id="1708756185" name=""/>
          <p:cNvSpPr/>
          <p:nvPr/>
        </p:nvSpPr>
        <p:spPr bwMode="auto">
          <a:xfrm flipH="0" flipV="0">
            <a:off x="624596" y="5433893"/>
            <a:ext cx="2827200" cy="48803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600" b="1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</a:rPr>
              <a:t>Гибкость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899906078" name=""/>
          <p:cNvSpPr/>
          <p:nvPr/>
        </p:nvSpPr>
        <p:spPr bwMode="auto">
          <a:xfrm flipH="0" flipV="0">
            <a:off x="8706569" y="5220353"/>
            <a:ext cx="3185668" cy="48803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600" b="1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</a:rPr>
              <a:t>Интерпретируемть</a:t>
            </a:r>
            <a:endParaRPr sz="2200"/>
          </a:p>
        </p:txBody>
      </p:sp>
      <p:pic>
        <p:nvPicPr>
          <p:cNvPr id="46875606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972800" y="190498"/>
            <a:ext cx="992548" cy="9925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06269673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20999" y="-2386"/>
            <a:ext cx="12153899" cy="6841337"/>
          </a:xfrm>
          <a:prstGeom prst="rect">
            <a:avLst/>
          </a:prstGeom>
        </p:spPr>
      </p:pic>
      <p:sp>
        <p:nvSpPr>
          <p:cNvPr id="1819474636" name=""/>
          <p:cNvSpPr/>
          <p:nvPr/>
        </p:nvSpPr>
        <p:spPr bwMode="auto">
          <a:xfrm flipH="0" flipV="0">
            <a:off x="20999" y="27380"/>
            <a:ext cx="12230100" cy="6811568"/>
          </a:xfrm>
          <a:prstGeom prst="rect">
            <a:avLst/>
          </a:prstGeom>
          <a:solidFill>
            <a:schemeClr val="accent1">
              <a:lumMod val="20000"/>
              <a:lumOff val="80000"/>
              <a:alpha val="57999"/>
            </a:schemeClr>
          </a:solidFill>
          <a:ln w="12700" cap="flat" cmpd="sng" algn="ctr">
            <a:solidFill>
              <a:schemeClr val="accent1">
                <a:shade val="50000"/>
                <a:alpha val="3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0137028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972800" y="190498"/>
            <a:ext cx="992548" cy="992548"/>
          </a:xfrm>
          <a:prstGeom prst="rect">
            <a:avLst/>
          </a:prstGeom>
        </p:spPr>
      </p:pic>
      <p:sp>
        <p:nvSpPr>
          <p:cNvPr id="215850707" name=""/>
          <p:cNvSpPr txBox="1"/>
          <p:nvPr/>
        </p:nvSpPr>
        <p:spPr bwMode="auto">
          <a:xfrm flipH="0" flipV="0">
            <a:off x="88605" y="92232"/>
            <a:ext cx="11779917" cy="15548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sz="4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Вывод результатов в </a:t>
            </a:r>
            <a:endParaRPr sz="4800" b="1" i="0" u="none" spc="4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l">
              <a:defRPr/>
            </a:pPr>
            <a:r>
              <a:rPr sz="4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пользовательском интерфейсе</a:t>
            </a:r>
            <a:endParaRPr sz="3600" b="1" i="0" u="none" spc="4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00294514" name=""/>
          <p:cNvPicPr>
            <a:picLocks noChangeAspect="1"/>
          </p:cNvPicPr>
          <p:nvPr>
            <p:ph type="pic" sz="quarter" idx="10"/>
          </p:nvPr>
        </p:nvPicPr>
        <p:blipFill>
          <a:blip r:embed="rId2"/>
          <a:stretch/>
        </p:blipFill>
        <p:spPr bwMode="auto">
          <a:xfrm rot="0" flipH="0" flipV="0">
            <a:off x="20999" y="0"/>
            <a:ext cx="5829300" cy="6781799"/>
          </a:xfrm>
          <a:prstGeom prst="rect">
            <a:avLst/>
          </a:prstGeom>
        </p:spPr>
      </p:pic>
      <p:sp>
        <p:nvSpPr>
          <p:cNvPr id="51385364" name="HEADER"/>
          <p:cNvSpPr>
            <a:spLocks noGrp="1"/>
          </p:cNvSpPr>
          <p:nvPr>
            <p:ph type="title" hasCustomPrompt="1"/>
          </p:nvPr>
        </p:nvSpPr>
        <p:spPr bwMode="auto">
          <a:xfrm flipH="0" flipV="0">
            <a:off x="6089148" y="215868"/>
            <a:ext cx="6085751" cy="168913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</a:lstStyle>
          <a:p>
            <a:pPr>
              <a:defRPr/>
            </a:pPr>
            <a:r>
              <a:rPr lang="ru-RU" sz="3600" b="1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Выводы и перспективы </a:t>
            </a:r>
            <a:endParaRPr sz="3600" b="1" i="0" u="none" strike="noStrike" cap="none" spc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ru-RU" sz="3600" b="1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использования модели ИИ </a:t>
            </a:r>
            <a:endParaRPr sz="36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/>
          </a:p>
        </p:txBody>
      </p:sp>
      <p:sp>
        <p:nvSpPr>
          <p:cNvPr id="759200430" name="TEXT_1"/>
          <p:cNvSpPr>
            <a:spLocks noGrp="1"/>
          </p:cNvSpPr>
          <p:nvPr>
            <p:ph type="body" sz="quarter" idx="11" hasCustomPrompt="1"/>
          </p:nvPr>
        </p:nvSpPr>
        <p:spPr bwMode="auto">
          <a:xfrm flipH="0" flipV="0">
            <a:off x="5896864" y="1816099"/>
            <a:ext cx="6220884" cy="322579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marL="327936" indent="-327936">
              <a:buFont typeface="Arial"/>
              <a:buAutoNum type="arabicParenR"/>
              <a:defRPr/>
            </a:pPr>
            <a:r>
              <a:rPr lang="ru-RU" sz="2800" b="1" i="1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Достигнут более точный анализ и</a:t>
            </a:r>
            <a:endParaRPr sz="2800" b="1" i="1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 indent="0">
              <a:buFont typeface="Arial"/>
              <a:buNone/>
              <a:defRPr/>
            </a:pPr>
            <a:r>
              <a:rPr lang="ru-RU" sz="2800" b="1" i="1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вывод результатов по запросу клиента</a:t>
            </a:r>
            <a:endParaRPr sz="2800" b="1" i="1" u="none" strike="noStrike" cap="none" spc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 indent="0">
              <a:buFont typeface="Arial"/>
              <a:buNone/>
              <a:defRPr/>
            </a:pPr>
            <a:endParaRPr sz="2800" b="1" i="1" u="none" strike="noStrike" cap="none" spc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l">
              <a:defRPr/>
            </a:pPr>
            <a:r>
              <a:rPr lang="ru-RU" sz="2800" b="1" i="1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2) Формальный запуск бизнеса, краутфандинг, поиск заинтересованных инвесторов</a:t>
            </a:r>
            <a:endParaRPr sz="2800" b="1" i="1" u="none" strike="noStrike" cap="none" spc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l">
              <a:defRPr/>
            </a:pPr>
            <a:endParaRPr sz="2800" b="1" i="1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l">
              <a:defRPr/>
            </a:pPr>
            <a:r>
              <a:rPr lang="ru-RU" sz="2800" b="1" i="1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3) Интеграция с участниками рынка недвижимости, развитие связей</a:t>
            </a:r>
            <a:endParaRPr sz="2800" b="1" i="1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l">
              <a:defRPr/>
            </a:pPr>
            <a:endParaRPr sz="2800" b="1" i="1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 indent="0">
              <a:buFont typeface="Arial"/>
              <a:buNone/>
              <a:defRPr/>
            </a:pPr>
            <a:r>
              <a:rPr lang="ru-RU" sz="2200" b="1" i="1" u="none" strike="noStrike" cap="none" spc="0">
                <a:solidFill>
                  <a:schemeClr val="bg1"/>
                </a:solidFill>
                <a:latin typeface="Inter"/>
                <a:ea typeface="Inter"/>
                <a:cs typeface="Inter"/>
              </a:rPr>
              <a:t> </a:t>
            </a:r>
            <a:endParaRPr sz="2200" b="1" i="1" u="none" strike="noStrike" cap="none" spc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0524141" name=""/>
          <p:cNvSpPr/>
          <p:nvPr/>
        </p:nvSpPr>
        <p:spPr bwMode="auto">
          <a:xfrm flipH="0" flipV="0">
            <a:off x="-15750" y="-2936"/>
            <a:ext cx="12223501" cy="6857916"/>
          </a:xfrm>
          <a:prstGeom prst="rect">
            <a:avLst/>
          </a:prstGeom>
          <a:solidFill>
            <a:schemeClr val="bg1">
              <a:alpha val="87000"/>
            </a:schemeClr>
          </a:solidFill>
          <a:ln w="12700" cap="flat" cmpd="sng" algn="ctr">
            <a:solidFill>
              <a:schemeClr val="accent1">
                <a:shade val="50000"/>
                <a:alpha val="3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7599864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-37135" y="-2937"/>
            <a:ext cx="6020785" cy="4179539"/>
          </a:xfrm>
          <a:prstGeom prst="rect">
            <a:avLst/>
          </a:prstGeom>
        </p:spPr>
      </p:pic>
      <p:pic>
        <p:nvPicPr>
          <p:cNvPr id="100737030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972800" y="190498"/>
            <a:ext cx="992548" cy="992548"/>
          </a:xfrm>
          <a:prstGeom prst="rect">
            <a:avLst/>
          </a:prstGeom>
        </p:spPr>
      </p:pic>
      <p:pic>
        <p:nvPicPr>
          <p:cNvPr id="188097405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983649" y="2905072"/>
            <a:ext cx="6202715" cy="3960516"/>
          </a:xfrm>
          <a:prstGeom prst="rect">
            <a:avLst/>
          </a:prstGeom>
        </p:spPr>
      </p:pic>
      <p:sp>
        <p:nvSpPr>
          <p:cNvPr id="1560867938" name=""/>
          <p:cNvSpPr/>
          <p:nvPr/>
        </p:nvSpPr>
        <p:spPr bwMode="auto">
          <a:xfrm flipH="0" flipV="0">
            <a:off x="3945299" y="2533649"/>
            <a:ext cx="3714750" cy="2148384"/>
          </a:xfrm>
          <a:prstGeom prst="horizontalScroll">
            <a:avLst>
              <a:gd name="adj" fmla="val 12500"/>
            </a:avLst>
          </a:prstGeom>
          <a:solidFill>
            <a:schemeClr val="bg1"/>
          </a:solidFill>
          <a:ln w="19049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1907638793" name="Text Placeholder 5"/>
          <p:cNvSpPr>
            <a:spLocks noGrp="1"/>
          </p:cNvSpPr>
          <p:nvPr/>
        </p:nvSpPr>
        <p:spPr bwMode="auto">
          <a:xfrm flipH="0" flipV="0">
            <a:off x="1908898" y="3426021"/>
            <a:ext cx="5636849" cy="747601"/>
          </a:xfrm>
        </p:spPr>
        <p:txBody>
          <a:bodyPr/>
          <a:lstStyle>
            <a:lvl1pPr marL="0" indent="0" algn="r" defTabSz="914400">
              <a:lnSpc>
                <a:spcPct val="90000"/>
              </a:lnSpc>
              <a:spcBef>
                <a:spcPts val="999"/>
              </a:spcBef>
              <a:buFont typeface="Arial"/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 algn="l" defTabSz="914400">
              <a:lnSpc>
                <a:spcPct val="90000"/>
              </a:lnSpc>
              <a:spcBef>
                <a:spcPts val="499"/>
              </a:spcBef>
              <a:buFont typeface="Arial"/>
              <a:buNone/>
              <a:defRPr sz="2400"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 algn="l" defTabSz="914400">
              <a:lnSpc>
                <a:spcPct val="90000"/>
              </a:lnSpc>
              <a:spcBef>
                <a:spcPts val="499"/>
              </a:spcBef>
              <a:buFont typeface="Arial"/>
              <a:buNone/>
              <a:defRPr sz="2000"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 algn="l" defTabSz="914400">
              <a:lnSpc>
                <a:spcPct val="90000"/>
              </a:lnSpc>
              <a:spcBef>
                <a:spcPts val="499"/>
              </a:spcBef>
              <a:buFont typeface="Arial"/>
              <a:buNone/>
              <a:defRPr sz="1800"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 algn="l" defTabSz="914400">
              <a:lnSpc>
                <a:spcPct val="90000"/>
              </a:lnSpc>
              <a:spcBef>
                <a:spcPts val="499"/>
              </a:spcBef>
              <a:buFont typeface="Arial"/>
              <a:buNone/>
              <a:defRPr sz="1800"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  <a:lvl6pPr marL="2514599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sz="2800" i="1">
                <a:solidFill>
                  <a:schemeClr val="tx1"/>
                </a:solidFill>
                <a:latin typeface="Ink Free"/>
                <a:ea typeface="Ink Free"/>
                <a:cs typeface="Ink Free"/>
              </a:rPr>
              <a:t>Спасибо за </a:t>
            </a:r>
            <a:r>
              <a:rPr sz="2800" i="1">
                <a:solidFill>
                  <a:schemeClr val="tx1"/>
                </a:solidFill>
                <a:latin typeface="Ink Free"/>
                <a:ea typeface="Ink Free"/>
                <a:cs typeface="Ink Free"/>
              </a:rPr>
              <a:t>внимание</a:t>
            </a:r>
            <a:endParaRPr sz="2800" i="1">
              <a:solidFill>
                <a:schemeClr val="tx1"/>
              </a:solidFill>
              <a:latin typeface="Ink Free"/>
              <a:cs typeface="Ink Fre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Р7-Офис/2024.4.2.721</Application>
  <DocSecurity>0</DocSecurity>
  <PresentationFormat>Широкоэкранный</PresentationFormat>
  <Paragraphs>0</Paragraphs>
  <Slides>9</Slides>
  <Notes>9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Госпожа Староста</dc:creator>
  <cp:keywords/>
  <dc:description/>
  <dc:identifier/>
  <dc:language/>
  <cp:lastModifiedBy>Lenovo</cp:lastModifiedBy>
  <cp:revision>36</cp:revision>
  <dcterms:created xsi:type="dcterms:W3CDTF">2025-04-10T12:39:56Z</dcterms:created>
  <dcterms:modified xsi:type="dcterms:W3CDTF">2025-08-20T18:38:13Z</dcterms:modified>
  <cp:category/>
  <cp:contentStatus/>
  <cp:version/>
</cp:coreProperties>
</file>